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73" r:id="rId6"/>
    <p:sldId id="289" r:id="rId7"/>
    <p:sldId id="274" r:id="rId8"/>
    <p:sldId id="275" r:id="rId9"/>
    <p:sldId id="276" r:id="rId10"/>
    <p:sldId id="285" r:id="rId11"/>
    <p:sldId id="291" r:id="rId12"/>
    <p:sldId id="290" r:id="rId13"/>
    <p:sldId id="292" r:id="rId14"/>
    <p:sldId id="286" r:id="rId15"/>
    <p:sldId id="287" r:id="rId16"/>
    <p:sldId id="266" r:id="rId17"/>
    <p:sldId id="270" r:id="rId18"/>
    <p:sldId id="271" r:id="rId19"/>
    <p:sldId id="272" r:id="rId20"/>
    <p:sldId id="265" r:id="rId21"/>
    <p:sldId id="267" r:id="rId22"/>
    <p:sldId id="282" r:id="rId23"/>
    <p:sldId id="288" r:id="rId24"/>
    <p:sldId id="28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178"/>
    <a:srgbClr val="003399"/>
    <a:srgbClr val="F1F4F7"/>
    <a:srgbClr val="EFF2F2"/>
    <a:srgbClr val="2068BB"/>
    <a:srgbClr val="FFC000"/>
    <a:srgbClr val="D4A861"/>
    <a:srgbClr val="93B97E"/>
    <a:srgbClr val="FFC872"/>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88B78-8BE9-6643-B98C-ED55607B9532}" v="146" dt="2023-10-24T16:35:57.856"/>
    <p1510:client id="{5FE5637A-514F-41CF-9F8F-4B8ABFBAD453}" v="60" dt="2023-10-24T16:44:14.537"/>
    <p1510:client id="{792CE87A-4924-49E7-8DFE-9D328D0B3452}" v="1081" dt="2023-10-24T17:12:30.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p:restoredTop sz="89252"/>
  </p:normalViewPr>
  <p:slideViewPr>
    <p:cSldViewPr snapToGrid="0">
      <p:cViewPr varScale="1">
        <p:scale>
          <a:sx n="114" d="100"/>
          <a:sy n="114" d="100"/>
        </p:scale>
        <p:origin x="11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haas@policytracker.com" userId="S::richard.haas_policytracker.com#ext#@vva.it::f1066a4c-3a36-4145-a3b8-31665dc24bda" providerId="AD" clId="Web-{1342860F-4392-25CC-60C1-F49E98251E91}"/>
    <pc:docChg chg="addSld modSld">
      <pc:chgData name="richard.haas@policytracker.com" userId="S::richard.haas_policytracker.com#ext#@vva.it::f1066a4c-3a36-4145-a3b8-31665dc24bda" providerId="AD" clId="Web-{1342860F-4392-25CC-60C1-F49E98251E91}" dt="2023-10-24T09:15:42.751" v="581" actId="1076"/>
      <pc:docMkLst>
        <pc:docMk/>
      </pc:docMkLst>
      <pc:sldChg chg="addSp delSp modSp">
        <pc:chgData name="richard.haas@policytracker.com" userId="S::richard.haas_policytracker.com#ext#@vva.it::f1066a4c-3a36-4145-a3b8-31665dc24bda" providerId="AD" clId="Web-{1342860F-4392-25CC-60C1-F49E98251E91}" dt="2023-10-24T09:15:42.751" v="581" actId="1076"/>
        <pc:sldMkLst>
          <pc:docMk/>
          <pc:sldMk cId="2052185808" sldId="273"/>
        </pc:sldMkLst>
        <pc:spChg chg="mod">
          <ac:chgData name="richard.haas@policytracker.com" userId="S::richard.haas_policytracker.com#ext#@vva.it::f1066a4c-3a36-4145-a3b8-31665dc24bda" providerId="AD" clId="Web-{1342860F-4392-25CC-60C1-F49E98251E91}" dt="2023-10-23T15:57:14.364" v="555" actId="1076"/>
          <ac:spMkLst>
            <pc:docMk/>
            <pc:sldMk cId="2052185808" sldId="273"/>
            <ac:spMk id="2" creationId="{84BD5131-91E8-A17E-3410-B6E31C6395FA}"/>
          </ac:spMkLst>
        </pc:spChg>
        <pc:spChg chg="mod">
          <ac:chgData name="richard.haas@policytracker.com" userId="S::richard.haas_policytracker.com#ext#@vva.it::f1066a4c-3a36-4145-a3b8-31665dc24bda" providerId="AD" clId="Web-{1342860F-4392-25CC-60C1-F49E98251E91}" dt="2023-10-24T09:15:42.751" v="581" actId="1076"/>
          <ac:spMkLst>
            <pc:docMk/>
            <pc:sldMk cId="2052185808" sldId="273"/>
            <ac:spMk id="3" creationId="{A6EC2A4A-DF6B-D61F-D513-9834CB732845}"/>
          </ac:spMkLst>
        </pc:spChg>
        <pc:spChg chg="add mod">
          <ac:chgData name="richard.haas@policytracker.com" userId="S::richard.haas_policytracker.com#ext#@vva.it::f1066a4c-3a36-4145-a3b8-31665dc24bda" providerId="AD" clId="Web-{1342860F-4392-25CC-60C1-F49E98251E91}" dt="2023-10-24T09:14:49.450" v="578" actId="1076"/>
          <ac:spMkLst>
            <pc:docMk/>
            <pc:sldMk cId="2052185808" sldId="273"/>
            <ac:spMk id="9" creationId="{5FD6AEFC-6928-B49A-194F-912C816AD201}"/>
          </ac:spMkLst>
        </pc:spChg>
        <pc:graphicFrameChg chg="add mod modGraphic">
          <ac:chgData name="richard.haas@policytracker.com" userId="S::richard.haas_policytracker.com#ext#@vva.it::f1066a4c-3a36-4145-a3b8-31665dc24bda" providerId="AD" clId="Web-{1342860F-4392-25CC-60C1-F49E98251E91}" dt="2023-10-24T09:15:00.154" v="579"/>
          <ac:graphicFrameMkLst>
            <pc:docMk/>
            <pc:sldMk cId="2052185808" sldId="273"/>
            <ac:graphicFrameMk id="8" creationId="{DA562CE2-AF02-5DDC-64FD-6D8C84862496}"/>
          </ac:graphicFrameMkLst>
        </pc:graphicFrameChg>
        <pc:graphicFrameChg chg="del mod">
          <ac:chgData name="richard.haas@policytracker.com" userId="S::richard.haas_policytracker.com#ext#@vva.it::f1066a4c-3a36-4145-a3b8-31665dc24bda" providerId="AD" clId="Web-{1342860F-4392-25CC-60C1-F49E98251E91}" dt="2023-10-23T15:56:41.613" v="521"/>
          <ac:graphicFrameMkLst>
            <pc:docMk/>
            <pc:sldMk cId="2052185808" sldId="273"/>
            <ac:graphicFrameMk id="14" creationId="{E53D667E-6E05-9766-BF94-F324A0B11A11}"/>
          </ac:graphicFrameMkLst>
        </pc:graphicFrameChg>
        <pc:picChg chg="add del mod">
          <ac:chgData name="richard.haas@policytracker.com" userId="S::richard.haas_policytracker.com#ext#@vva.it::f1066a4c-3a36-4145-a3b8-31665dc24bda" providerId="AD" clId="Web-{1342860F-4392-25CC-60C1-F49E98251E91}" dt="2023-10-23T15:20:05.184" v="6"/>
          <ac:picMkLst>
            <pc:docMk/>
            <pc:sldMk cId="2052185808" sldId="273"/>
            <ac:picMk id="4" creationId="{0D047ECF-5724-7231-3D64-F0B7AE641697}"/>
          </ac:picMkLst>
        </pc:picChg>
      </pc:sldChg>
      <pc:sldChg chg="addSp delSp modSp new">
        <pc:chgData name="richard.haas@policytracker.com" userId="S::richard.haas_policytracker.com#ext#@vva.it::f1066a4c-3a36-4145-a3b8-31665dc24bda" providerId="AD" clId="Web-{1342860F-4392-25CC-60C1-F49E98251E91}" dt="2023-10-23T16:00:29.103" v="558" actId="1076"/>
        <pc:sldMkLst>
          <pc:docMk/>
          <pc:sldMk cId="2912700922" sldId="289"/>
        </pc:sldMkLst>
        <pc:spChg chg="del">
          <ac:chgData name="richard.haas@policytracker.com" userId="S::richard.haas_policytracker.com#ext#@vva.it::f1066a4c-3a36-4145-a3b8-31665dc24bda" providerId="AD" clId="Web-{1342860F-4392-25CC-60C1-F49E98251E91}" dt="2023-10-23T15:21:16.561" v="16"/>
          <ac:spMkLst>
            <pc:docMk/>
            <pc:sldMk cId="2912700922" sldId="289"/>
            <ac:spMk id="2" creationId="{C1EEC288-702C-C893-474C-96AC5CDC1051}"/>
          </ac:spMkLst>
        </pc:spChg>
        <pc:spChg chg="del">
          <ac:chgData name="richard.haas@policytracker.com" userId="S::richard.haas_policytracker.com#ext#@vva.it::f1066a4c-3a36-4145-a3b8-31665dc24bda" providerId="AD" clId="Web-{1342860F-4392-25CC-60C1-F49E98251E91}" dt="2023-10-23T15:20:05.996" v="7"/>
          <ac:spMkLst>
            <pc:docMk/>
            <pc:sldMk cId="2912700922" sldId="289"/>
            <ac:spMk id="3" creationId="{8D22B154-D30A-E954-A862-0E02336770E7}"/>
          </ac:spMkLst>
        </pc:spChg>
        <pc:spChg chg="add mod">
          <ac:chgData name="richard.haas@policytracker.com" userId="S::richard.haas_policytracker.com#ext#@vva.it::f1066a4c-3a36-4145-a3b8-31665dc24bda" providerId="AD" clId="Web-{1342860F-4392-25CC-60C1-F49E98251E91}" dt="2023-10-23T15:22:22.031" v="38"/>
          <ac:spMkLst>
            <pc:docMk/>
            <pc:sldMk cId="2912700922" sldId="289"/>
            <ac:spMk id="7" creationId="{AC2F3C7B-9E9B-3201-489F-753ECC972250}"/>
          </ac:spMkLst>
        </pc:spChg>
        <pc:spChg chg="add mod">
          <ac:chgData name="richard.haas@policytracker.com" userId="S::richard.haas_policytracker.com#ext#@vva.it::f1066a4c-3a36-4145-a3b8-31665dc24bda" providerId="AD" clId="Web-{1342860F-4392-25CC-60C1-F49E98251E91}" dt="2023-10-23T15:22:04.640" v="35" actId="1076"/>
          <ac:spMkLst>
            <pc:docMk/>
            <pc:sldMk cId="2912700922" sldId="289"/>
            <ac:spMk id="8" creationId="{B8F456A0-CB81-8DBD-A829-F4B1D30B8798}"/>
          </ac:spMkLst>
        </pc:spChg>
        <pc:spChg chg="add mod">
          <ac:chgData name="richard.haas@policytracker.com" userId="S::richard.haas_policytracker.com#ext#@vva.it::f1066a4c-3a36-4145-a3b8-31665dc24bda" providerId="AD" clId="Web-{1342860F-4392-25CC-60C1-F49E98251E91}" dt="2023-10-23T15:22:06.687" v="36" actId="1076"/>
          <ac:spMkLst>
            <pc:docMk/>
            <pc:sldMk cId="2912700922" sldId="289"/>
            <ac:spMk id="9" creationId="{0474D80E-9D3D-AA49-26D4-4E32A09C5854}"/>
          </ac:spMkLst>
        </pc:spChg>
        <pc:spChg chg="add del mod">
          <ac:chgData name="richard.haas@policytracker.com" userId="S::richard.haas_policytracker.com#ext#@vva.it::f1066a4c-3a36-4145-a3b8-31665dc24bda" providerId="AD" clId="Web-{1342860F-4392-25CC-60C1-F49E98251E91}" dt="2023-10-23T16:00:26.307" v="557"/>
          <ac:spMkLst>
            <pc:docMk/>
            <pc:sldMk cId="2912700922" sldId="289"/>
            <ac:spMk id="12" creationId="{BC62708C-329F-5C01-61C7-DEBDC6C5DE54}"/>
          </ac:spMkLst>
        </pc:spChg>
        <pc:picChg chg="add del mod ord">
          <ac:chgData name="richard.haas@policytracker.com" userId="S::richard.haas_policytracker.com#ext#@vva.it::f1066a4c-3a36-4145-a3b8-31665dc24bda" providerId="AD" clId="Web-{1342860F-4392-25CC-60C1-F49E98251E91}" dt="2023-10-23T16:00:24.400" v="556"/>
          <ac:picMkLst>
            <pc:docMk/>
            <pc:sldMk cId="2912700922" sldId="289"/>
            <ac:picMk id="4" creationId="{9432955E-1DB4-3E70-8F48-D6F8A4F92E06}"/>
          </ac:picMkLst>
        </pc:picChg>
        <pc:picChg chg="add mod">
          <ac:chgData name="richard.haas@policytracker.com" userId="S::richard.haas_policytracker.com#ext#@vva.it::f1066a4c-3a36-4145-a3b8-31665dc24bda" providerId="AD" clId="Web-{1342860F-4392-25CC-60C1-F49E98251E91}" dt="2023-10-23T15:21:07.232" v="14" actId="1076"/>
          <ac:picMkLst>
            <pc:docMk/>
            <pc:sldMk cId="2912700922" sldId="289"/>
            <ac:picMk id="5" creationId="{6646347F-39D7-7DC5-D1E0-C4015811EE92}"/>
          </ac:picMkLst>
        </pc:picChg>
        <pc:picChg chg="add del mod">
          <ac:chgData name="richard.haas@policytracker.com" userId="S::richard.haas_policytracker.com#ext#@vva.it::f1066a4c-3a36-4145-a3b8-31665dc24bda" providerId="AD" clId="Web-{1342860F-4392-25CC-60C1-F49E98251E91}" dt="2023-10-23T15:23:24.454" v="41"/>
          <ac:picMkLst>
            <pc:docMk/>
            <pc:sldMk cId="2912700922" sldId="289"/>
            <ac:picMk id="6" creationId="{3DDEB29F-C0CF-FA12-4C6C-1BDDDB858EAD}"/>
          </ac:picMkLst>
        </pc:picChg>
        <pc:picChg chg="add mod">
          <ac:chgData name="richard.haas@policytracker.com" userId="S::richard.haas_policytracker.com#ext#@vva.it::f1066a4c-3a36-4145-a3b8-31665dc24bda" providerId="AD" clId="Web-{1342860F-4392-25CC-60C1-F49E98251E91}" dt="2023-10-23T15:23:26.954" v="42" actId="1076"/>
          <ac:picMkLst>
            <pc:docMk/>
            <pc:sldMk cId="2912700922" sldId="289"/>
            <ac:picMk id="10" creationId="{C3080160-1E42-5C81-FCDA-4FB3E9762D5C}"/>
          </ac:picMkLst>
        </pc:picChg>
        <pc:picChg chg="add mod ord">
          <ac:chgData name="richard.haas@policytracker.com" userId="S::richard.haas_policytracker.com#ext#@vva.it::f1066a4c-3a36-4145-a3b8-31665dc24bda" providerId="AD" clId="Web-{1342860F-4392-25CC-60C1-F49E98251E91}" dt="2023-10-23T16:00:29.103" v="558" actId="1076"/>
          <ac:picMkLst>
            <pc:docMk/>
            <pc:sldMk cId="2912700922" sldId="289"/>
            <ac:picMk id="13" creationId="{8D48852D-9043-3B14-0679-6FC5F0B00106}"/>
          </ac:picMkLst>
        </pc:picChg>
      </pc:sldChg>
    </pc:docChg>
  </pc:docChgLst>
  <pc:docChgLst>
    <pc:chgData name="Dennis Heatubun" userId="c1c3c4d3-45bb-4c90-9b4b-f1d2c9890e3b" providerId="ADAL" clId="{792CE87A-4924-49E7-8DFE-9D328D0B3452}"/>
    <pc:docChg chg="undo custSel addSld delSld modSld sldOrd">
      <pc:chgData name="Dennis Heatubun" userId="c1c3c4d3-45bb-4c90-9b4b-f1d2c9890e3b" providerId="ADAL" clId="{792CE87A-4924-49E7-8DFE-9D328D0B3452}" dt="2023-10-24T17:12:30.102" v="1753" actId="20577"/>
      <pc:docMkLst>
        <pc:docMk/>
      </pc:docMkLst>
      <pc:sldChg chg="addSp delSp modSp del mod">
        <pc:chgData name="Dennis Heatubun" userId="c1c3c4d3-45bb-4c90-9b4b-f1d2c9890e3b" providerId="ADAL" clId="{792CE87A-4924-49E7-8DFE-9D328D0B3452}" dt="2023-10-20T16:10:02.423" v="116" actId="47"/>
        <pc:sldMkLst>
          <pc:docMk/>
          <pc:sldMk cId="933116194" sldId="258"/>
        </pc:sldMkLst>
        <pc:spChg chg="add mod">
          <ac:chgData name="Dennis Heatubun" userId="c1c3c4d3-45bb-4c90-9b4b-f1d2c9890e3b" providerId="ADAL" clId="{792CE87A-4924-49E7-8DFE-9D328D0B3452}" dt="2023-10-20T15:52:20.094" v="86" actId="207"/>
          <ac:spMkLst>
            <pc:docMk/>
            <pc:sldMk cId="933116194" sldId="258"/>
            <ac:spMk id="2" creationId="{469B2C7E-2E0F-5E29-EA12-FE0BC5150171}"/>
          </ac:spMkLst>
        </pc:spChg>
        <pc:spChg chg="del">
          <ac:chgData name="Dennis Heatubun" userId="c1c3c4d3-45bb-4c90-9b4b-f1d2c9890e3b" providerId="ADAL" clId="{792CE87A-4924-49E7-8DFE-9D328D0B3452}" dt="2023-10-20T15:51:49.704" v="73" actId="478"/>
          <ac:spMkLst>
            <pc:docMk/>
            <pc:sldMk cId="933116194" sldId="258"/>
            <ac:spMk id="30" creationId="{E66DA0C1-0931-480A-31EF-A6A2B24EBE4C}"/>
          </ac:spMkLst>
        </pc:spChg>
        <pc:spChg chg="del">
          <ac:chgData name="Dennis Heatubun" userId="c1c3c4d3-45bb-4c90-9b4b-f1d2c9890e3b" providerId="ADAL" clId="{792CE87A-4924-49E7-8DFE-9D328D0B3452}" dt="2023-10-20T15:51:50.664" v="74" actId="478"/>
          <ac:spMkLst>
            <pc:docMk/>
            <pc:sldMk cId="933116194" sldId="258"/>
            <ac:spMk id="44" creationId="{1BAD889D-BC83-5A36-6CA3-986BA65EECA3}"/>
          </ac:spMkLst>
        </pc:spChg>
        <pc:picChg chg="add mod ord">
          <ac:chgData name="Dennis Heatubun" userId="c1c3c4d3-45bb-4c90-9b4b-f1d2c9890e3b" providerId="ADAL" clId="{792CE87A-4924-49E7-8DFE-9D328D0B3452}" dt="2023-10-20T15:52:25.443" v="87" actId="1076"/>
          <ac:picMkLst>
            <pc:docMk/>
            <pc:sldMk cId="933116194" sldId="258"/>
            <ac:picMk id="3" creationId="{DDC52EC1-3D36-1A5E-96CE-34912943302E}"/>
          </ac:picMkLst>
        </pc:picChg>
        <pc:picChg chg="del">
          <ac:chgData name="Dennis Heatubun" userId="c1c3c4d3-45bb-4c90-9b4b-f1d2c9890e3b" providerId="ADAL" clId="{792CE87A-4924-49E7-8DFE-9D328D0B3452}" dt="2023-10-20T15:51:41.973" v="70" actId="478"/>
          <ac:picMkLst>
            <pc:docMk/>
            <pc:sldMk cId="933116194" sldId="258"/>
            <ac:picMk id="4" creationId="{FF5D38F9-96D8-6CD0-33F8-3AF623B7E56A}"/>
          </ac:picMkLst>
        </pc:picChg>
      </pc:sldChg>
      <pc:sldChg chg="addSp delSp modSp del mod">
        <pc:chgData name="Dennis Heatubun" userId="c1c3c4d3-45bb-4c90-9b4b-f1d2c9890e3b" providerId="ADAL" clId="{792CE87A-4924-49E7-8DFE-9D328D0B3452}" dt="2023-10-20T16:09:46.556" v="113" actId="47"/>
        <pc:sldMkLst>
          <pc:docMk/>
          <pc:sldMk cId="2016050371" sldId="260"/>
        </pc:sldMkLst>
        <pc:spChg chg="del">
          <ac:chgData name="Dennis Heatubun" userId="c1c3c4d3-45bb-4c90-9b4b-f1d2c9890e3b" providerId="ADAL" clId="{792CE87A-4924-49E7-8DFE-9D328D0B3452}" dt="2023-10-20T15:34:48.370" v="8" actId="478"/>
          <ac:spMkLst>
            <pc:docMk/>
            <pc:sldMk cId="2016050371" sldId="260"/>
            <ac:spMk id="5" creationId="{76359E91-C49B-DCB2-524D-FFD30A643D89}"/>
          </ac:spMkLst>
        </pc:spChg>
        <pc:spChg chg="add mod">
          <ac:chgData name="Dennis Heatubun" userId="c1c3c4d3-45bb-4c90-9b4b-f1d2c9890e3b" providerId="ADAL" clId="{792CE87A-4924-49E7-8DFE-9D328D0B3452}" dt="2023-10-20T15:38:42.317" v="54" actId="207"/>
          <ac:spMkLst>
            <pc:docMk/>
            <pc:sldMk cId="2016050371" sldId="260"/>
            <ac:spMk id="6" creationId="{0ABE3D1C-1AE9-48CF-B6AA-2F0AB37588BE}"/>
          </ac:spMkLst>
        </pc:spChg>
        <pc:spChg chg="del">
          <ac:chgData name="Dennis Heatubun" userId="c1c3c4d3-45bb-4c90-9b4b-f1d2c9890e3b" providerId="ADAL" clId="{792CE87A-4924-49E7-8DFE-9D328D0B3452}" dt="2023-10-20T15:34:49.707" v="9" actId="478"/>
          <ac:spMkLst>
            <pc:docMk/>
            <pc:sldMk cId="2016050371" sldId="260"/>
            <ac:spMk id="12" creationId="{BA5DB379-93A3-3CB8-B0F0-0868583DCEC6}"/>
          </ac:spMkLst>
        </pc:spChg>
        <pc:spChg chg="del">
          <ac:chgData name="Dennis Heatubun" userId="c1c3c4d3-45bb-4c90-9b4b-f1d2c9890e3b" providerId="ADAL" clId="{792CE87A-4924-49E7-8DFE-9D328D0B3452}" dt="2023-10-20T15:34:45.197" v="5" actId="478"/>
          <ac:spMkLst>
            <pc:docMk/>
            <pc:sldMk cId="2016050371" sldId="260"/>
            <ac:spMk id="14" creationId="{5248F0F9-1ED3-34F6-9C8A-3A9314E97513}"/>
          </ac:spMkLst>
        </pc:spChg>
        <pc:spChg chg="del">
          <ac:chgData name="Dennis Heatubun" userId="c1c3c4d3-45bb-4c90-9b4b-f1d2c9890e3b" providerId="ADAL" clId="{792CE87A-4924-49E7-8DFE-9D328D0B3452}" dt="2023-10-20T15:34:39.993" v="1" actId="478"/>
          <ac:spMkLst>
            <pc:docMk/>
            <pc:sldMk cId="2016050371" sldId="260"/>
            <ac:spMk id="15" creationId="{7FA542FE-B069-A9AB-342B-38B723EC91AA}"/>
          </ac:spMkLst>
        </pc:spChg>
        <pc:spChg chg="del">
          <ac:chgData name="Dennis Heatubun" userId="c1c3c4d3-45bb-4c90-9b4b-f1d2c9890e3b" providerId="ADAL" clId="{792CE87A-4924-49E7-8DFE-9D328D0B3452}" dt="2023-10-20T15:34:47.385" v="7" actId="478"/>
          <ac:spMkLst>
            <pc:docMk/>
            <pc:sldMk cId="2016050371" sldId="260"/>
            <ac:spMk id="17" creationId="{8F947E5D-C15B-2394-92BA-B27B78EC22DA}"/>
          </ac:spMkLst>
        </pc:spChg>
        <pc:spChg chg="del">
          <ac:chgData name="Dennis Heatubun" userId="c1c3c4d3-45bb-4c90-9b4b-f1d2c9890e3b" providerId="ADAL" clId="{792CE87A-4924-49E7-8DFE-9D328D0B3452}" dt="2023-10-20T15:34:52.401" v="12" actId="478"/>
          <ac:spMkLst>
            <pc:docMk/>
            <pc:sldMk cId="2016050371" sldId="260"/>
            <ac:spMk id="22" creationId="{8FC02220-3943-DBCD-33D3-00965CE9F59F}"/>
          </ac:spMkLst>
        </pc:spChg>
        <pc:spChg chg="del">
          <ac:chgData name="Dennis Heatubun" userId="c1c3c4d3-45bb-4c90-9b4b-f1d2c9890e3b" providerId="ADAL" clId="{792CE87A-4924-49E7-8DFE-9D328D0B3452}" dt="2023-10-20T15:34:42.886" v="3" actId="478"/>
          <ac:spMkLst>
            <pc:docMk/>
            <pc:sldMk cId="2016050371" sldId="260"/>
            <ac:spMk id="26" creationId="{EF2C54A0-9266-1F56-B146-67AD24E368EC}"/>
          </ac:spMkLst>
        </pc:spChg>
        <pc:spChg chg="del mod">
          <ac:chgData name="Dennis Heatubun" userId="c1c3c4d3-45bb-4c90-9b4b-f1d2c9890e3b" providerId="ADAL" clId="{792CE87A-4924-49E7-8DFE-9D328D0B3452}" dt="2023-10-20T15:34:54.216" v="14" actId="478"/>
          <ac:spMkLst>
            <pc:docMk/>
            <pc:sldMk cId="2016050371" sldId="260"/>
            <ac:spMk id="27" creationId="{2F93D511-C0CA-88FF-D7C7-B64ADAF34F95}"/>
          </ac:spMkLst>
        </pc:spChg>
        <pc:spChg chg="del">
          <ac:chgData name="Dennis Heatubun" userId="c1c3c4d3-45bb-4c90-9b4b-f1d2c9890e3b" providerId="ADAL" clId="{792CE87A-4924-49E7-8DFE-9D328D0B3452}" dt="2023-10-20T15:34:46.713" v="6" actId="478"/>
          <ac:spMkLst>
            <pc:docMk/>
            <pc:sldMk cId="2016050371" sldId="260"/>
            <ac:spMk id="32" creationId="{BAF78718-4B4B-D6BE-858C-3AA44987D32C}"/>
          </ac:spMkLst>
        </pc:spChg>
        <pc:spChg chg="del">
          <ac:chgData name="Dennis Heatubun" userId="c1c3c4d3-45bb-4c90-9b4b-f1d2c9890e3b" providerId="ADAL" clId="{792CE87A-4924-49E7-8DFE-9D328D0B3452}" dt="2023-10-20T15:34:51.111" v="10" actId="478"/>
          <ac:spMkLst>
            <pc:docMk/>
            <pc:sldMk cId="2016050371" sldId="260"/>
            <ac:spMk id="35" creationId="{324BB73C-F8D7-98B8-5DCE-987D9265C4B6}"/>
          </ac:spMkLst>
        </pc:spChg>
        <pc:picChg chg="add mod">
          <ac:chgData name="Dennis Heatubun" userId="c1c3c4d3-45bb-4c90-9b4b-f1d2c9890e3b" providerId="ADAL" clId="{792CE87A-4924-49E7-8DFE-9D328D0B3452}" dt="2023-10-20T15:35:21" v="23" actId="1076"/>
          <ac:picMkLst>
            <pc:docMk/>
            <pc:sldMk cId="2016050371" sldId="260"/>
            <ac:picMk id="2" creationId="{FB5DC8EE-C7F6-178D-8818-8296EE26F5D8}"/>
          </ac:picMkLst>
        </pc:picChg>
        <pc:picChg chg="del">
          <ac:chgData name="Dennis Heatubun" userId="c1c3c4d3-45bb-4c90-9b4b-f1d2c9890e3b" providerId="ADAL" clId="{792CE87A-4924-49E7-8DFE-9D328D0B3452}" dt="2023-10-20T15:34:38.255" v="0" actId="478"/>
          <ac:picMkLst>
            <pc:docMk/>
            <pc:sldMk cId="2016050371" sldId="260"/>
            <ac:picMk id="3" creationId="{F6806978-BE9F-2857-2522-B155D8DA4E15}"/>
          </ac:picMkLst>
        </pc:picChg>
        <pc:picChg chg="del">
          <ac:chgData name="Dennis Heatubun" userId="c1c3c4d3-45bb-4c90-9b4b-f1d2c9890e3b" providerId="ADAL" clId="{792CE87A-4924-49E7-8DFE-9D328D0B3452}" dt="2023-10-20T15:34:43.654" v="4" actId="478"/>
          <ac:picMkLst>
            <pc:docMk/>
            <pc:sldMk cId="2016050371" sldId="260"/>
            <ac:picMk id="4" creationId="{FA77A658-392B-B15A-C01D-D3EF5418B537}"/>
          </ac:picMkLst>
        </pc:picChg>
        <pc:picChg chg="del">
          <ac:chgData name="Dennis Heatubun" userId="c1c3c4d3-45bb-4c90-9b4b-f1d2c9890e3b" providerId="ADAL" clId="{792CE87A-4924-49E7-8DFE-9D328D0B3452}" dt="2023-10-20T15:34:59.620" v="17" actId="478"/>
          <ac:picMkLst>
            <pc:docMk/>
            <pc:sldMk cId="2016050371" sldId="260"/>
            <ac:picMk id="7" creationId="{45EA59F2-30E7-4342-3742-0DB9BE557650}"/>
          </ac:picMkLst>
        </pc:picChg>
        <pc:picChg chg="del">
          <ac:chgData name="Dennis Heatubun" userId="c1c3c4d3-45bb-4c90-9b4b-f1d2c9890e3b" providerId="ADAL" clId="{792CE87A-4924-49E7-8DFE-9D328D0B3452}" dt="2023-10-20T15:34:57.912" v="15" actId="478"/>
          <ac:picMkLst>
            <pc:docMk/>
            <pc:sldMk cId="2016050371" sldId="260"/>
            <ac:picMk id="16" creationId="{9638463C-2711-00E3-4559-B573BD9B759E}"/>
          </ac:picMkLst>
        </pc:picChg>
        <pc:picChg chg="del">
          <ac:chgData name="Dennis Heatubun" userId="c1c3c4d3-45bb-4c90-9b4b-f1d2c9890e3b" providerId="ADAL" clId="{792CE87A-4924-49E7-8DFE-9D328D0B3452}" dt="2023-10-20T15:34:40.985" v="2" actId="478"/>
          <ac:picMkLst>
            <pc:docMk/>
            <pc:sldMk cId="2016050371" sldId="260"/>
            <ac:picMk id="28" creationId="{38DB933B-E858-D1E9-83FD-48DA6DEDEA13}"/>
          </ac:picMkLst>
        </pc:picChg>
        <pc:picChg chg="del">
          <ac:chgData name="Dennis Heatubun" userId="c1c3c4d3-45bb-4c90-9b4b-f1d2c9890e3b" providerId="ADAL" clId="{792CE87A-4924-49E7-8DFE-9D328D0B3452}" dt="2023-10-20T15:34:58.537" v="16" actId="478"/>
          <ac:picMkLst>
            <pc:docMk/>
            <pc:sldMk cId="2016050371" sldId="260"/>
            <ac:picMk id="31" creationId="{F458FEC5-7389-0E5F-750F-D69143C820EF}"/>
          </ac:picMkLst>
        </pc:picChg>
        <pc:picChg chg="del">
          <ac:chgData name="Dennis Heatubun" userId="c1c3c4d3-45bb-4c90-9b4b-f1d2c9890e3b" providerId="ADAL" clId="{792CE87A-4924-49E7-8DFE-9D328D0B3452}" dt="2023-10-20T15:34:51.714" v="11" actId="478"/>
          <ac:picMkLst>
            <pc:docMk/>
            <pc:sldMk cId="2016050371" sldId="260"/>
            <ac:picMk id="34" creationId="{1DE5DA97-016D-105B-1332-FE513DC62761}"/>
          </ac:picMkLst>
        </pc:picChg>
      </pc:sldChg>
      <pc:sldChg chg="addSp delSp modSp del mod">
        <pc:chgData name="Dennis Heatubun" userId="c1c3c4d3-45bb-4c90-9b4b-f1d2c9890e3b" providerId="ADAL" clId="{792CE87A-4924-49E7-8DFE-9D328D0B3452}" dt="2023-10-20T16:10:17.092" v="119" actId="47"/>
        <pc:sldMkLst>
          <pc:docMk/>
          <pc:sldMk cId="2546661825" sldId="263"/>
        </pc:sldMkLst>
        <pc:spChg chg="add mod">
          <ac:chgData name="Dennis Heatubun" userId="c1c3c4d3-45bb-4c90-9b4b-f1d2c9890e3b" providerId="ADAL" clId="{792CE87A-4924-49E7-8DFE-9D328D0B3452}" dt="2023-10-20T15:53:21.192" v="108" actId="1076"/>
          <ac:spMkLst>
            <pc:docMk/>
            <pc:sldMk cId="2546661825" sldId="263"/>
            <ac:spMk id="2" creationId="{4E7FEF2A-24F4-74A8-9700-85EE539446B1}"/>
          </ac:spMkLst>
        </pc:spChg>
        <pc:spChg chg="del">
          <ac:chgData name="Dennis Heatubun" userId="c1c3c4d3-45bb-4c90-9b4b-f1d2c9890e3b" providerId="ADAL" clId="{792CE87A-4924-49E7-8DFE-9D328D0B3452}" dt="2023-10-20T15:52:48.651" v="90" actId="478"/>
          <ac:spMkLst>
            <pc:docMk/>
            <pc:sldMk cId="2546661825" sldId="263"/>
            <ac:spMk id="16" creationId="{0D0D9079-475C-5DB7-808B-D8BB88E83D29}"/>
          </ac:spMkLst>
        </pc:spChg>
        <pc:spChg chg="del">
          <ac:chgData name="Dennis Heatubun" userId="c1c3c4d3-45bb-4c90-9b4b-f1d2c9890e3b" providerId="ADAL" clId="{792CE87A-4924-49E7-8DFE-9D328D0B3452}" dt="2023-10-20T15:52:49.482" v="91" actId="478"/>
          <ac:spMkLst>
            <pc:docMk/>
            <pc:sldMk cId="2546661825" sldId="263"/>
            <ac:spMk id="17" creationId="{97B69302-5FD7-15FD-672D-534A72B2809F}"/>
          </ac:spMkLst>
        </pc:spChg>
        <pc:spChg chg="del">
          <ac:chgData name="Dennis Heatubun" userId="c1c3c4d3-45bb-4c90-9b4b-f1d2c9890e3b" providerId="ADAL" clId="{792CE87A-4924-49E7-8DFE-9D328D0B3452}" dt="2023-10-20T15:52:47.585" v="89" actId="478"/>
          <ac:spMkLst>
            <pc:docMk/>
            <pc:sldMk cId="2546661825" sldId="263"/>
            <ac:spMk id="29" creationId="{FFC60E7D-E4DD-3E22-DDDE-4E81FBFDA855}"/>
          </ac:spMkLst>
        </pc:spChg>
        <pc:picChg chg="add mod ord">
          <ac:chgData name="Dennis Heatubun" userId="c1c3c4d3-45bb-4c90-9b4b-f1d2c9890e3b" providerId="ADAL" clId="{792CE87A-4924-49E7-8DFE-9D328D0B3452}" dt="2023-10-20T15:53:06.375" v="99" actId="1076"/>
          <ac:picMkLst>
            <pc:docMk/>
            <pc:sldMk cId="2546661825" sldId="263"/>
            <ac:picMk id="3" creationId="{7ED8DC12-18A4-74CF-C056-BBF3D96667A0}"/>
          </ac:picMkLst>
        </pc:picChg>
        <pc:picChg chg="del">
          <ac:chgData name="Dennis Heatubun" userId="c1c3c4d3-45bb-4c90-9b4b-f1d2c9890e3b" providerId="ADAL" clId="{792CE87A-4924-49E7-8DFE-9D328D0B3452}" dt="2023-10-20T15:52:50.096" v="92" actId="478"/>
          <ac:picMkLst>
            <pc:docMk/>
            <pc:sldMk cId="2546661825" sldId="263"/>
            <ac:picMk id="4" creationId="{4B80645E-3E5E-5A56-5242-548320F61BE5}"/>
          </ac:picMkLst>
        </pc:picChg>
        <pc:picChg chg="del">
          <ac:chgData name="Dennis Heatubun" userId="c1c3c4d3-45bb-4c90-9b4b-f1d2c9890e3b" providerId="ADAL" clId="{792CE87A-4924-49E7-8DFE-9D328D0B3452}" dt="2023-10-20T15:52:46.459" v="88" actId="478"/>
          <ac:picMkLst>
            <pc:docMk/>
            <pc:sldMk cId="2546661825" sldId="263"/>
            <ac:picMk id="5" creationId="{596B1D4B-01BE-CA5E-806A-6F317F18A596}"/>
          </ac:picMkLst>
        </pc:picChg>
      </pc:sldChg>
      <pc:sldChg chg="addSp delSp modSp mod modNotesTx">
        <pc:chgData name="Dennis Heatubun" userId="c1c3c4d3-45bb-4c90-9b4b-f1d2c9890e3b" providerId="ADAL" clId="{792CE87A-4924-49E7-8DFE-9D328D0B3452}" dt="2023-10-24T17:09:42.524" v="1688" actId="20577"/>
        <pc:sldMkLst>
          <pc:docMk/>
          <pc:sldMk cId="3403914226" sldId="265"/>
        </pc:sldMkLst>
        <pc:spChg chg="add mod">
          <ac:chgData name="Dennis Heatubun" userId="c1c3c4d3-45bb-4c90-9b4b-f1d2c9890e3b" providerId="ADAL" clId="{792CE87A-4924-49E7-8DFE-9D328D0B3452}" dt="2023-10-20T16:49:56.202" v="430" actId="1076"/>
          <ac:spMkLst>
            <pc:docMk/>
            <pc:sldMk cId="3403914226" sldId="265"/>
            <ac:spMk id="2" creationId="{00F25135-02EF-8F08-B274-821E35402AE5}"/>
          </ac:spMkLst>
        </pc:spChg>
        <pc:spChg chg="mod">
          <ac:chgData name="Dennis Heatubun" userId="c1c3c4d3-45bb-4c90-9b4b-f1d2c9890e3b" providerId="ADAL" clId="{792CE87A-4924-49E7-8DFE-9D328D0B3452}" dt="2023-10-20T16:47:18.239" v="372" actId="404"/>
          <ac:spMkLst>
            <pc:docMk/>
            <pc:sldMk cId="3403914226" sldId="265"/>
            <ac:spMk id="3" creationId="{CA7F68AD-A0FE-30A6-D1E3-31964F6B6649}"/>
          </ac:spMkLst>
        </pc:spChg>
        <pc:spChg chg="mod">
          <ac:chgData name="Dennis Heatubun" userId="c1c3c4d3-45bb-4c90-9b4b-f1d2c9890e3b" providerId="ADAL" clId="{792CE87A-4924-49E7-8DFE-9D328D0B3452}" dt="2023-10-20T16:48:06.822" v="393" actId="14100"/>
          <ac:spMkLst>
            <pc:docMk/>
            <pc:sldMk cId="3403914226" sldId="265"/>
            <ac:spMk id="5" creationId="{F780ADC6-039E-3341-92A0-48950C4FF26B}"/>
          </ac:spMkLst>
        </pc:spChg>
        <pc:picChg chg="add mod">
          <ac:chgData name="Dennis Heatubun" userId="c1c3c4d3-45bb-4c90-9b4b-f1d2c9890e3b" providerId="ADAL" clId="{792CE87A-4924-49E7-8DFE-9D328D0B3452}" dt="2023-10-20T16:47:46.366" v="387" actId="1076"/>
          <ac:picMkLst>
            <pc:docMk/>
            <pc:sldMk cId="3403914226" sldId="265"/>
            <ac:picMk id="6" creationId="{F3DADB9B-30A4-056D-1CF1-3943884512E7}"/>
          </ac:picMkLst>
        </pc:picChg>
        <pc:picChg chg="del mod">
          <ac:chgData name="Dennis Heatubun" userId="c1c3c4d3-45bb-4c90-9b4b-f1d2c9890e3b" providerId="ADAL" clId="{792CE87A-4924-49E7-8DFE-9D328D0B3452}" dt="2023-10-20T16:45:01.325" v="340" actId="478"/>
          <ac:picMkLst>
            <pc:docMk/>
            <pc:sldMk cId="3403914226" sldId="265"/>
            <ac:picMk id="8" creationId="{1D2B9C67-4C8A-5B3B-1194-70CB9CA62B2B}"/>
          </ac:picMkLst>
        </pc:picChg>
      </pc:sldChg>
      <pc:sldChg chg="addSp delSp modSp mod">
        <pc:chgData name="Dennis Heatubun" userId="c1c3c4d3-45bb-4c90-9b4b-f1d2c9890e3b" providerId="ADAL" clId="{792CE87A-4924-49E7-8DFE-9D328D0B3452}" dt="2023-10-20T16:33:09.518" v="315" actId="207"/>
        <pc:sldMkLst>
          <pc:docMk/>
          <pc:sldMk cId="1366019996" sldId="266"/>
        </pc:sldMkLst>
        <pc:spChg chg="add mod">
          <ac:chgData name="Dennis Heatubun" userId="c1c3c4d3-45bb-4c90-9b4b-f1d2c9890e3b" providerId="ADAL" clId="{792CE87A-4924-49E7-8DFE-9D328D0B3452}" dt="2023-10-20T16:33:09.518" v="315" actId="207"/>
          <ac:spMkLst>
            <pc:docMk/>
            <pc:sldMk cId="1366019996" sldId="266"/>
            <ac:spMk id="4" creationId="{C798631E-A9F7-4EBA-0560-04D565CA37F2}"/>
          </ac:spMkLst>
        </pc:spChg>
        <pc:spChg chg="mod">
          <ac:chgData name="Dennis Heatubun" userId="c1c3c4d3-45bb-4c90-9b4b-f1d2c9890e3b" providerId="ADAL" clId="{792CE87A-4924-49E7-8DFE-9D328D0B3452}" dt="2023-10-20T16:32:58.420" v="305" actId="1076"/>
          <ac:spMkLst>
            <pc:docMk/>
            <pc:sldMk cId="1366019996" sldId="266"/>
            <ac:spMk id="11" creationId="{7291C4E1-396C-F182-97C0-DE270A07456B}"/>
          </ac:spMkLst>
        </pc:spChg>
        <pc:picChg chg="del">
          <ac:chgData name="Dennis Heatubun" userId="c1c3c4d3-45bb-4c90-9b4b-f1d2c9890e3b" providerId="ADAL" clId="{792CE87A-4924-49E7-8DFE-9D328D0B3452}" dt="2023-10-20T16:32:45.702" v="301" actId="478"/>
          <ac:picMkLst>
            <pc:docMk/>
            <pc:sldMk cId="1366019996" sldId="266"/>
            <ac:picMk id="3" creationId="{D3DF863D-F440-4DF7-8117-93BE25A74787}"/>
          </ac:picMkLst>
        </pc:picChg>
        <pc:picChg chg="add mod">
          <ac:chgData name="Dennis Heatubun" userId="c1c3c4d3-45bb-4c90-9b4b-f1d2c9890e3b" providerId="ADAL" clId="{792CE87A-4924-49E7-8DFE-9D328D0B3452}" dt="2023-10-20T16:32:51.454" v="303" actId="1076"/>
          <ac:picMkLst>
            <pc:docMk/>
            <pc:sldMk cId="1366019996" sldId="266"/>
            <ac:picMk id="6" creationId="{88C43920-7ED5-C334-3972-3D489D02953E}"/>
          </ac:picMkLst>
        </pc:picChg>
      </pc:sldChg>
      <pc:sldChg chg="addSp delSp modSp mod modNotesTx">
        <pc:chgData name="Dennis Heatubun" userId="c1c3c4d3-45bb-4c90-9b4b-f1d2c9890e3b" providerId="ADAL" clId="{792CE87A-4924-49E7-8DFE-9D328D0B3452}" dt="2023-10-24T17:11:35.342" v="1734" actId="20577"/>
        <pc:sldMkLst>
          <pc:docMk/>
          <pc:sldMk cId="3723613188" sldId="267"/>
        </pc:sldMkLst>
        <pc:spChg chg="add mod ord">
          <ac:chgData name="Dennis Heatubun" userId="c1c3c4d3-45bb-4c90-9b4b-f1d2c9890e3b" providerId="ADAL" clId="{792CE87A-4924-49E7-8DFE-9D328D0B3452}" dt="2023-10-20T16:49:44.101" v="412" actId="207"/>
          <ac:spMkLst>
            <pc:docMk/>
            <pc:sldMk cId="3723613188" sldId="267"/>
            <ac:spMk id="2" creationId="{A367459E-815B-9194-2EC3-E54C1B0173C4}"/>
          </ac:spMkLst>
        </pc:spChg>
        <pc:spChg chg="mod">
          <ac:chgData name="Dennis Heatubun" userId="c1c3c4d3-45bb-4c90-9b4b-f1d2c9890e3b" providerId="ADAL" clId="{792CE87A-4924-49E7-8DFE-9D328D0B3452}" dt="2023-10-24T17:10:55.054" v="1730" actId="20577"/>
          <ac:spMkLst>
            <pc:docMk/>
            <pc:sldMk cId="3723613188" sldId="267"/>
            <ac:spMk id="4" creationId="{9910535F-DFA5-F4E5-5905-A7FEAC1F0F6A}"/>
          </ac:spMkLst>
        </pc:spChg>
        <pc:spChg chg="mod">
          <ac:chgData name="Dennis Heatubun" userId="c1c3c4d3-45bb-4c90-9b4b-f1d2c9890e3b" providerId="ADAL" clId="{792CE87A-4924-49E7-8DFE-9D328D0B3452}" dt="2023-10-20T16:49:27.808" v="401" actId="20577"/>
          <ac:spMkLst>
            <pc:docMk/>
            <pc:sldMk cId="3723613188" sldId="267"/>
            <ac:spMk id="5" creationId="{2EF8C258-2703-8713-C187-4AC7012C78AB}"/>
          </ac:spMkLst>
        </pc:spChg>
        <pc:picChg chg="del">
          <ac:chgData name="Dennis Heatubun" userId="c1c3c4d3-45bb-4c90-9b4b-f1d2c9890e3b" providerId="ADAL" clId="{792CE87A-4924-49E7-8DFE-9D328D0B3452}" dt="2023-10-20T16:49:18.238" v="396" actId="478"/>
          <ac:picMkLst>
            <pc:docMk/>
            <pc:sldMk cId="3723613188" sldId="267"/>
            <ac:picMk id="3" creationId="{9E9C0D7A-29EC-7712-E313-8691EBBDFEEF}"/>
          </ac:picMkLst>
        </pc:picChg>
        <pc:picChg chg="add mod">
          <ac:chgData name="Dennis Heatubun" userId="c1c3c4d3-45bb-4c90-9b4b-f1d2c9890e3b" providerId="ADAL" clId="{792CE87A-4924-49E7-8DFE-9D328D0B3452}" dt="2023-10-20T16:49:22.836" v="398" actId="1076"/>
          <ac:picMkLst>
            <pc:docMk/>
            <pc:sldMk cId="3723613188" sldId="267"/>
            <ac:picMk id="7" creationId="{501A566F-431E-2098-BEFE-D909B4325748}"/>
          </ac:picMkLst>
        </pc:picChg>
      </pc:sldChg>
      <pc:sldChg chg="addSp modSp del">
        <pc:chgData name="Dennis Heatubun" userId="c1c3c4d3-45bb-4c90-9b4b-f1d2c9890e3b" providerId="ADAL" clId="{792CE87A-4924-49E7-8DFE-9D328D0B3452}" dt="2023-10-20T16:45:35.226" v="348" actId="47"/>
        <pc:sldMkLst>
          <pc:docMk/>
          <pc:sldMk cId="2979049049" sldId="268"/>
        </pc:sldMkLst>
        <pc:spChg chg="add mod">
          <ac:chgData name="Dennis Heatubun" userId="c1c3c4d3-45bb-4c90-9b4b-f1d2c9890e3b" providerId="ADAL" clId="{792CE87A-4924-49E7-8DFE-9D328D0B3452}" dt="2023-10-20T15:39:01.920" v="65"/>
          <ac:spMkLst>
            <pc:docMk/>
            <pc:sldMk cId="2979049049" sldId="268"/>
            <ac:spMk id="2" creationId="{B2CB4E25-E2BD-3094-319A-90F8A7F04462}"/>
          </ac:spMkLst>
        </pc:spChg>
      </pc:sldChg>
      <pc:sldChg chg="addSp delSp modSp mod">
        <pc:chgData name="Dennis Heatubun" userId="c1c3c4d3-45bb-4c90-9b4b-f1d2c9890e3b" providerId="ADAL" clId="{792CE87A-4924-49E7-8DFE-9D328D0B3452}" dt="2023-10-20T16:31:23.136" v="298" actId="1076"/>
        <pc:sldMkLst>
          <pc:docMk/>
          <pc:sldMk cId="3960544166" sldId="270"/>
        </pc:sldMkLst>
        <pc:spChg chg="add mod">
          <ac:chgData name="Dennis Heatubun" userId="c1c3c4d3-45bb-4c90-9b4b-f1d2c9890e3b" providerId="ADAL" clId="{792CE87A-4924-49E7-8DFE-9D328D0B3452}" dt="2023-10-20T16:31:23.136" v="298" actId="1076"/>
          <ac:spMkLst>
            <pc:docMk/>
            <pc:sldMk cId="3960544166" sldId="270"/>
            <ac:spMk id="3" creationId="{33CD4B14-5948-FA96-3037-312B2BA787D8}"/>
          </ac:spMkLst>
        </pc:spChg>
        <pc:spChg chg="mod">
          <ac:chgData name="Dennis Heatubun" userId="c1c3c4d3-45bb-4c90-9b4b-f1d2c9890e3b" providerId="ADAL" clId="{792CE87A-4924-49E7-8DFE-9D328D0B3452}" dt="2023-10-20T16:31:19.794" v="297" actId="20577"/>
          <ac:spMkLst>
            <pc:docMk/>
            <pc:sldMk cId="3960544166" sldId="270"/>
            <ac:spMk id="13" creationId="{1F8E7835-89F6-4734-823E-720CF38BF29C}"/>
          </ac:spMkLst>
        </pc:spChg>
        <pc:graphicFrameChg chg="add del mod">
          <ac:chgData name="Dennis Heatubun" userId="c1c3c4d3-45bb-4c90-9b4b-f1d2c9890e3b" providerId="ADAL" clId="{792CE87A-4924-49E7-8DFE-9D328D0B3452}" dt="2023-10-20T16:28:22.883" v="246" actId="478"/>
          <ac:graphicFrameMkLst>
            <pc:docMk/>
            <pc:sldMk cId="3960544166" sldId="270"/>
            <ac:graphicFrameMk id="4" creationId="{14096E1D-3485-049A-D02F-E17AB27E8DEE}"/>
          </ac:graphicFrameMkLst>
        </pc:graphicFrameChg>
        <pc:graphicFrameChg chg="add mod">
          <ac:chgData name="Dennis Heatubun" userId="c1c3c4d3-45bb-4c90-9b4b-f1d2c9890e3b" providerId="ADAL" clId="{792CE87A-4924-49E7-8DFE-9D328D0B3452}" dt="2023-10-20T16:29:47.783" v="267" actId="1076"/>
          <ac:graphicFrameMkLst>
            <pc:docMk/>
            <pc:sldMk cId="3960544166" sldId="270"/>
            <ac:graphicFrameMk id="7" creationId="{489293A3-3492-4DE8-C349-F6707063FDCD}"/>
          </ac:graphicFrameMkLst>
        </pc:graphicFrameChg>
        <pc:graphicFrameChg chg="del mod">
          <ac:chgData name="Dennis Heatubun" userId="c1c3c4d3-45bb-4c90-9b4b-f1d2c9890e3b" providerId="ADAL" clId="{792CE87A-4924-49E7-8DFE-9D328D0B3452}" dt="2023-10-20T16:25:47.774" v="160" actId="478"/>
          <ac:graphicFrameMkLst>
            <pc:docMk/>
            <pc:sldMk cId="3960544166" sldId="270"/>
            <ac:graphicFrameMk id="12" creationId="{00000000-0008-0000-0000-000002000000}"/>
          </ac:graphicFrameMkLst>
        </pc:graphicFrameChg>
      </pc:sldChg>
      <pc:sldChg chg="addSp modSp">
        <pc:chgData name="Dennis Heatubun" userId="c1c3c4d3-45bb-4c90-9b4b-f1d2c9890e3b" providerId="ADAL" clId="{792CE87A-4924-49E7-8DFE-9D328D0B3452}" dt="2023-10-20T15:38:53.589" v="59"/>
        <pc:sldMkLst>
          <pc:docMk/>
          <pc:sldMk cId="2822143758" sldId="271"/>
        </pc:sldMkLst>
        <pc:spChg chg="add mod">
          <ac:chgData name="Dennis Heatubun" userId="c1c3c4d3-45bb-4c90-9b4b-f1d2c9890e3b" providerId="ADAL" clId="{792CE87A-4924-49E7-8DFE-9D328D0B3452}" dt="2023-10-20T15:38:53.589" v="59"/>
          <ac:spMkLst>
            <pc:docMk/>
            <pc:sldMk cId="2822143758" sldId="271"/>
            <ac:spMk id="5" creationId="{AC1333BC-9006-026A-0EF2-C3B27B205453}"/>
          </ac:spMkLst>
        </pc:spChg>
      </pc:sldChg>
      <pc:sldChg chg="addSp modSp">
        <pc:chgData name="Dennis Heatubun" userId="c1c3c4d3-45bb-4c90-9b4b-f1d2c9890e3b" providerId="ADAL" clId="{792CE87A-4924-49E7-8DFE-9D328D0B3452}" dt="2023-10-20T15:38:54.838" v="60"/>
        <pc:sldMkLst>
          <pc:docMk/>
          <pc:sldMk cId="1214613341" sldId="272"/>
        </pc:sldMkLst>
        <pc:spChg chg="add mod">
          <ac:chgData name="Dennis Heatubun" userId="c1c3c4d3-45bb-4c90-9b4b-f1d2c9890e3b" providerId="ADAL" clId="{792CE87A-4924-49E7-8DFE-9D328D0B3452}" dt="2023-10-20T15:38:54.838" v="60"/>
          <ac:spMkLst>
            <pc:docMk/>
            <pc:sldMk cId="1214613341" sldId="272"/>
            <ac:spMk id="3" creationId="{E9974C6A-43BD-B0A9-AB0E-C29007FDD8EF}"/>
          </ac:spMkLst>
        </pc:spChg>
      </pc:sldChg>
      <pc:sldChg chg="addSp modSp mod modNotesTx">
        <pc:chgData name="Dennis Heatubun" userId="c1c3c4d3-45bb-4c90-9b4b-f1d2c9890e3b" providerId="ADAL" clId="{792CE87A-4924-49E7-8DFE-9D328D0B3452}" dt="2023-10-20T17:04:07.982" v="661" actId="20577"/>
        <pc:sldMkLst>
          <pc:docMk/>
          <pc:sldMk cId="2052185808" sldId="273"/>
        </pc:sldMkLst>
        <pc:spChg chg="add mod">
          <ac:chgData name="Dennis Heatubun" userId="c1c3c4d3-45bb-4c90-9b4b-f1d2c9890e3b" providerId="ADAL" clId="{792CE87A-4924-49E7-8DFE-9D328D0B3452}" dt="2023-10-20T15:38:15.440" v="42" actId="1076"/>
          <ac:spMkLst>
            <pc:docMk/>
            <pc:sldMk cId="2052185808" sldId="273"/>
            <ac:spMk id="3" creationId="{A6EC2A4A-DF6B-D61F-D513-9834CB732845}"/>
          </ac:spMkLst>
        </pc:spChg>
      </pc:sldChg>
      <pc:sldChg chg="addSp modSp">
        <pc:chgData name="Dennis Heatubun" userId="c1c3c4d3-45bb-4c90-9b4b-f1d2c9890e3b" providerId="ADAL" clId="{792CE87A-4924-49E7-8DFE-9D328D0B3452}" dt="2023-10-20T15:38:18.103" v="43"/>
        <pc:sldMkLst>
          <pc:docMk/>
          <pc:sldMk cId="1037679199" sldId="274"/>
        </pc:sldMkLst>
        <pc:spChg chg="add mod">
          <ac:chgData name="Dennis Heatubun" userId="c1c3c4d3-45bb-4c90-9b4b-f1d2c9890e3b" providerId="ADAL" clId="{792CE87A-4924-49E7-8DFE-9D328D0B3452}" dt="2023-10-20T15:38:18.103" v="43"/>
          <ac:spMkLst>
            <pc:docMk/>
            <pc:sldMk cId="1037679199" sldId="274"/>
            <ac:spMk id="2" creationId="{C074E456-168A-AE8D-75CD-C52F15674B6E}"/>
          </ac:spMkLst>
        </pc:spChg>
      </pc:sldChg>
      <pc:sldChg chg="addSp modSp">
        <pc:chgData name="Dennis Heatubun" userId="c1c3c4d3-45bb-4c90-9b4b-f1d2c9890e3b" providerId="ADAL" clId="{792CE87A-4924-49E7-8DFE-9D328D0B3452}" dt="2023-10-20T15:38:23.303" v="44"/>
        <pc:sldMkLst>
          <pc:docMk/>
          <pc:sldMk cId="373657795" sldId="275"/>
        </pc:sldMkLst>
        <pc:spChg chg="add mod">
          <ac:chgData name="Dennis Heatubun" userId="c1c3c4d3-45bb-4c90-9b4b-f1d2c9890e3b" providerId="ADAL" clId="{792CE87A-4924-49E7-8DFE-9D328D0B3452}" dt="2023-10-20T15:38:23.303" v="44"/>
          <ac:spMkLst>
            <pc:docMk/>
            <pc:sldMk cId="373657795" sldId="275"/>
            <ac:spMk id="2" creationId="{E37CAA29-9E8C-0053-34D7-2BCCEAC2ACC3}"/>
          </ac:spMkLst>
        </pc:spChg>
      </pc:sldChg>
      <pc:sldChg chg="addSp modSp">
        <pc:chgData name="Dennis Heatubun" userId="c1c3c4d3-45bb-4c90-9b4b-f1d2c9890e3b" providerId="ADAL" clId="{792CE87A-4924-49E7-8DFE-9D328D0B3452}" dt="2023-10-20T15:38:25.681" v="45"/>
        <pc:sldMkLst>
          <pc:docMk/>
          <pc:sldMk cId="4292969242" sldId="276"/>
        </pc:sldMkLst>
        <pc:spChg chg="add mod">
          <ac:chgData name="Dennis Heatubun" userId="c1c3c4d3-45bb-4c90-9b4b-f1d2c9890e3b" providerId="ADAL" clId="{792CE87A-4924-49E7-8DFE-9D328D0B3452}" dt="2023-10-20T15:38:25.681" v="45"/>
          <ac:spMkLst>
            <pc:docMk/>
            <pc:sldMk cId="4292969242" sldId="276"/>
            <ac:spMk id="4" creationId="{3649CBEA-C96E-F397-35ED-8289DE65B5FE}"/>
          </ac:spMkLst>
        </pc:spChg>
      </pc:sldChg>
      <pc:sldChg chg="addSp modSp del">
        <pc:chgData name="Dennis Heatubun" userId="c1c3c4d3-45bb-4c90-9b4b-f1d2c9890e3b" providerId="ADAL" clId="{792CE87A-4924-49E7-8DFE-9D328D0B3452}" dt="2023-10-20T16:50:39.062" v="436" actId="47"/>
        <pc:sldMkLst>
          <pc:docMk/>
          <pc:sldMk cId="1239671873" sldId="278"/>
        </pc:sldMkLst>
        <pc:spChg chg="add mod">
          <ac:chgData name="Dennis Heatubun" userId="c1c3c4d3-45bb-4c90-9b4b-f1d2c9890e3b" providerId="ADAL" clId="{792CE87A-4924-49E7-8DFE-9D328D0B3452}" dt="2023-10-20T15:38:56.099" v="61"/>
          <ac:spMkLst>
            <pc:docMk/>
            <pc:sldMk cId="1239671873" sldId="278"/>
            <ac:spMk id="2" creationId="{49732A45-C7BD-654E-266C-D2AF3613B600}"/>
          </ac:spMkLst>
        </pc:spChg>
      </pc:sldChg>
      <pc:sldChg chg="addSp modSp del">
        <pc:chgData name="Dennis Heatubun" userId="c1c3c4d3-45bb-4c90-9b4b-f1d2c9890e3b" providerId="ADAL" clId="{792CE87A-4924-49E7-8DFE-9D328D0B3452}" dt="2023-10-20T16:50:35.912" v="435" actId="47"/>
        <pc:sldMkLst>
          <pc:docMk/>
          <pc:sldMk cId="1520439549" sldId="279"/>
        </pc:sldMkLst>
        <pc:spChg chg="add mod">
          <ac:chgData name="Dennis Heatubun" userId="c1c3c4d3-45bb-4c90-9b4b-f1d2c9890e3b" providerId="ADAL" clId="{792CE87A-4924-49E7-8DFE-9D328D0B3452}" dt="2023-10-20T15:38:57.265" v="62"/>
          <ac:spMkLst>
            <pc:docMk/>
            <pc:sldMk cId="1520439549" sldId="279"/>
            <ac:spMk id="2" creationId="{1B2D87C2-EB0E-FA28-73F9-DEA4765D55BF}"/>
          </ac:spMkLst>
        </pc:spChg>
      </pc:sldChg>
      <pc:sldChg chg="addSp modSp del">
        <pc:chgData name="Dennis Heatubun" userId="c1c3c4d3-45bb-4c90-9b4b-f1d2c9890e3b" providerId="ADAL" clId="{792CE87A-4924-49E7-8DFE-9D328D0B3452}" dt="2023-10-20T16:48:20.631" v="395" actId="47"/>
        <pc:sldMkLst>
          <pc:docMk/>
          <pc:sldMk cId="3898448733" sldId="280"/>
        </pc:sldMkLst>
        <pc:spChg chg="add mod">
          <ac:chgData name="Dennis Heatubun" userId="c1c3c4d3-45bb-4c90-9b4b-f1d2c9890e3b" providerId="ADAL" clId="{792CE87A-4924-49E7-8DFE-9D328D0B3452}" dt="2023-10-20T15:38:59.103" v="63"/>
          <ac:spMkLst>
            <pc:docMk/>
            <pc:sldMk cId="3898448733" sldId="280"/>
            <ac:spMk id="2" creationId="{AD4B70D2-B535-D70B-8746-7CA6E10BE93E}"/>
          </ac:spMkLst>
        </pc:spChg>
      </pc:sldChg>
      <pc:sldChg chg="addSp modSp mod ord modNotesTx">
        <pc:chgData name="Dennis Heatubun" userId="c1c3c4d3-45bb-4c90-9b4b-f1d2c9890e3b" providerId="ADAL" clId="{792CE87A-4924-49E7-8DFE-9D328D0B3452}" dt="2023-10-24T17:12:30.102" v="1753" actId="20577"/>
        <pc:sldMkLst>
          <pc:docMk/>
          <pc:sldMk cId="2244074340" sldId="281"/>
        </pc:sldMkLst>
        <pc:spChg chg="add mod">
          <ac:chgData name="Dennis Heatubun" userId="c1c3c4d3-45bb-4c90-9b4b-f1d2c9890e3b" providerId="ADAL" clId="{792CE87A-4924-49E7-8DFE-9D328D0B3452}" dt="2023-10-20T17:01:55.185" v="636" actId="207"/>
          <ac:spMkLst>
            <pc:docMk/>
            <pc:sldMk cId="2244074340" sldId="281"/>
            <ac:spMk id="3" creationId="{BE7D8720-E961-F99F-B61C-6EC435F18CE5}"/>
          </ac:spMkLst>
        </pc:spChg>
        <pc:spChg chg="mod">
          <ac:chgData name="Dennis Heatubun" userId="c1c3c4d3-45bb-4c90-9b4b-f1d2c9890e3b" providerId="ADAL" clId="{792CE87A-4924-49E7-8DFE-9D328D0B3452}" dt="2023-10-20T17:00:42.039" v="618" actId="20577"/>
          <ac:spMkLst>
            <pc:docMk/>
            <pc:sldMk cId="2244074340" sldId="281"/>
            <ac:spMk id="4" creationId="{EBF6A7BA-1113-5C3C-EBE8-C24AF3523712}"/>
          </ac:spMkLst>
        </pc:spChg>
      </pc:sldChg>
      <pc:sldChg chg="addSp delSp modSp mod modNotesTx">
        <pc:chgData name="Dennis Heatubun" userId="c1c3c4d3-45bb-4c90-9b4b-f1d2c9890e3b" providerId="ADAL" clId="{792CE87A-4924-49E7-8DFE-9D328D0B3452}" dt="2023-10-24T17:12:08.221" v="1749" actId="20577"/>
        <pc:sldMkLst>
          <pc:docMk/>
          <pc:sldMk cId="1047519764" sldId="282"/>
        </pc:sldMkLst>
        <pc:spChg chg="add mod">
          <ac:chgData name="Dennis Heatubun" userId="c1c3c4d3-45bb-4c90-9b4b-f1d2c9890e3b" providerId="ADAL" clId="{792CE87A-4924-49E7-8DFE-9D328D0B3452}" dt="2023-10-20T16:55:01.851" v="469" actId="207"/>
          <ac:spMkLst>
            <pc:docMk/>
            <pc:sldMk cId="1047519764" sldId="282"/>
            <ac:spMk id="3" creationId="{14BF0FEE-342A-FD0B-DE6F-6798C3C46168}"/>
          </ac:spMkLst>
        </pc:spChg>
        <pc:spChg chg="mod">
          <ac:chgData name="Dennis Heatubun" userId="c1c3c4d3-45bb-4c90-9b4b-f1d2c9890e3b" providerId="ADAL" clId="{792CE87A-4924-49E7-8DFE-9D328D0B3452}" dt="2023-10-20T16:59:17.060" v="583" actId="113"/>
          <ac:spMkLst>
            <pc:docMk/>
            <pc:sldMk cId="1047519764" sldId="282"/>
            <ac:spMk id="4" creationId="{EBF6A7BA-1113-5C3C-EBE8-C24AF3523712}"/>
          </ac:spMkLst>
        </pc:spChg>
        <pc:spChg chg="mod">
          <ac:chgData name="Dennis Heatubun" userId="c1c3c4d3-45bb-4c90-9b4b-f1d2c9890e3b" providerId="ADAL" clId="{792CE87A-4924-49E7-8DFE-9D328D0B3452}" dt="2023-10-20T16:53:59.240" v="458" actId="20577"/>
          <ac:spMkLst>
            <pc:docMk/>
            <pc:sldMk cId="1047519764" sldId="282"/>
            <ac:spMk id="5" creationId="{81951686-269A-3F44-FBA3-5C91C1C5A06E}"/>
          </ac:spMkLst>
        </pc:spChg>
        <pc:picChg chg="del">
          <ac:chgData name="Dennis Heatubun" userId="c1c3c4d3-45bb-4c90-9b4b-f1d2c9890e3b" providerId="ADAL" clId="{792CE87A-4924-49E7-8DFE-9D328D0B3452}" dt="2023-10-20T16:53:45.937" v="452" actId="478"/>
          <ac:picMkLst>
            <pc:docMk/>
            <pc:sldMk cId="1047519764" sldId="282"/>
            <ac:picMk id="7" creationId="{2D05CFAF-CA66-19F9-635A-F2E6C699B472}"/>
          </ac:picMkLst>
        </pc:picChg>
        <pc:picChg chg="add mod">
          <ac:chgData name="Dennis Heatubun" userId="c1c3c4d3-45bb-4c90-9b4b-f1d2c9890e3b" providerId="ADAL" clId="{792CE87A-4924-49E7-8DFE-9D328D0B3452}" dt="2023-10-20T16:53:51.713" v="454" actId="1076"/>
          <ac:picMkLst>
            <pc:docMk/>
            <pc:sldMk cId="1047519764" sldId="282"/>
            <ac:picMk id="8" creationId="{34FB9D5E-3365-7111-4CB2-DA50789F37EE}"/>
          </ac:picMkLst>
        </pc:picChg>
      </pc:sldChg>
      <pc:sldChg chg="addSp modSp del">
        <pc:chgData name="Dennis Heatubun" userId="c1c3c4d3-45bb-4c90-9b4b-f1d2c9890e3b" providerId="ADAL" clId="{792CE87A-4924-49E7-8DFE-9D328D0B3452}" dt="2023-10-20T16:56:22.655" v="470" actId="47"/>
        <pc:sldMkLst>
          <pc:docMk/>
          <pc:sldMk cId="274095804" sldId="283"/>
        </pc:sldMkLst>
        <pc:spChg chg="add mod">
          <ac:chgData name="Dennis Heatubun" userId="c1c3c4d3-45bb-4c90-9b4b-f1d2c9890e3b" providerId="ADAL" clId="{792CE87A-4924-49E7-8DFE-9D328D0B3452}" dt="2023-10-20T15:39:07.886" v="69"/>
          <ac:spMkLst>
            <pc:docMk/>
            <pc:sldMk cId="274095804" sldId="283"/>
            <ac:spMk id="6" creationId="{92F6ADE7-9C37-521E-9E1C-D0F904FF8188}"/>
          </ac:spMkLst>
        </pc:spChg>
      </pc:sldChg>
      <pc:sldChg chg="addSp modSp add mod">
        <pc:chgData name="Dennis Heatubun" userId="c1c3c4d3-45bb-4c90-9b4b-f1d2c9890e3b" providerId="ADAL" clId="{792CE87A-4924-49E7-8DFE-9D328D0B3452}" dt="2023-10-20T16:13:15.835" v="153" actId="1076"/>
        <pc:sldMkLst>
          <pc:docMk/>
          <pc:sldMk cId="139018621" sldId="285"/>
        </pc:sldMkLst>
        <pc:spChg chg="add mod">
          <ac:chgData name="Dennis Heatubun" userId="c1c3c4d3-45bb-4c90-9b4b-f1d2c9890e3b" providerId="ADAL" clId="{792CE87A-4924-49E7-8DFE-9D328D0B3452}" dt="2023-10-20T16:13:15.835" v="153" actId="1076"/>
          <ac:spMkLst>
            <pc:docMk/>
            <pc:sldMk cId="139018621" sldId="285"/>
            <ac:spMk id="2" creationId="{ADE686C7-EC99-2A96-5662-A1BC042F4427}"/>
          </ac:spMkLst>
        </pc:spChg>
        <pc:spChg chg="mod">
          <ac:chgData name="Dennis Heatubun" userId="c1c3c4d3-45bb-4c90-9b4b-f1d2c9890e3b" providerId="ADAL" clId="{792CE87A-4924-49E7-8DFE-9D328D0B3452}" dt="2023-10-20T16:12:00.727" v="137" actId="14100"/>
          <ac:spMkLst>
            <pc:docMk/>
            <pc:sldMk cId="139018621" sldId="285"/>
            <ac:spMk id="4" creationId="{5E5CB91A-FE3E-4B33-7C77-8411035F3DA0}"/>
          </ac:spMkLst>
        </pc:spChg>
        <pc:spChg chg="mod">
          <ac:chgData name="Dennis Heatubun" userId="c1c3c4d3-45bb-4c90-9b4b-f1d2c9890e3b" providerId="ADAL" clId="{792CE87A-4924-49E7-8DFE-9D328D0B3452}" dt="2023-10-20T16:12:26.252" v="142" actId="1076"/>
          <ac:spMkLst>
            <pc:docMk/>
            <pc:sldMk cId="139018621" sldId="285"/>
            <ac:spMk id="11" creationId="{9603530E-ABC8-5CFF-0EE2-43D05CE77827}"/>
          </ac:spMkLst>
        </pc:spChg>
        <pc:spChg chg="mod">
          <ac:chgData name="Dennis Heatubun" userId="c1c3c4d3-45bb-4c90-9b4b-f1d2c9890e3b" providerId="ADAL" clId="{792CE87A-4924-49E7-8DFE-9D328D0B3452}" dt="2023-10-20T16:12:13.611" v="139" actId="14100"/>
          <ac:spMkLst>
            <pc:docMk/>
            <pc:sldMk cId="139018621" sldId="285"/>
            <ac:spMk id="12" creationId="{BA5DB379-93A3-3CB8-B0F0-0868583DCEC6}"/>
          </ac:spMkLst>
        </pc:spChg>
        <pc:spChg chg="mod">
          <ac:chgData name="Dennis Heatubun" userId="c1c3c4d3-45bb-4c90-9b4b-f1d2c9890e3b" providerId="ADAL" clId="{792CE87A-4924-49E7-8DFE-9D328D0B3452}" dt="2023-10-20T16:12:11.088" v="138" actId="14100"/>
          <ac:spMkLst>
            <pc:docMk/>
            <pc:sldMk cId="139018621" sldId="285"/>
            <ac:spMk id="14" creationId="{5248F0F9-1ED3-34F6-9C8A-3A9314E97513}"/>
          </ac:spMkLst>
        </pc:spChg>
        <pc:spChg chg="mod">
          <ac:chgData name="Dennis Heatubun" userId="c1c3c4d3-45bb-4c90-9b4b-f1d2c9890e3b" providerId="ADAL" clId="{792CE87A-4924-49E7-8DFE-9D328D0B3452}" dt="2023-10-20T16:12:00.727" v="137" actId="14100"/>
          <ac:spMkLst>
            <pc:docMk/>
            <pc:sldMk cId="139018621" sldId="285"/>
            <ac:spMk id="15" creationId="{7FA542FE-B069-A9AB-342B-38B723EC91AA}"/>
          </ac:spMkLst>
        </pc:spChg>
        <pc:spChg chg="mod">
          <ac:chgData name="Dennis Heatubun" userId="c1c3c4d3-45bb-4c90-9b4b-f1d2c9890e3b" providerId="ADAL" clId="{792CE87A-4924-49E7-8DFE-9D328D0B3452}" dt="2023-10-20T16:12:00.727" v="137" actId="14100"/>
          <ac:spMkLst>
            <pc:docMk/>
            <pc:sldMk cId="139018621" sldId="285"/>
            <ac:spMk id="17" creationId="{8F947E5D-C15B-2394-92BA-B27B78EC22DA}"/>
          </ac:spMkLst>
        </pc:spChg>
        <pc:spChg chg="mod">
          <ac:chgData name="Dennis Heatubun" userId="c1c3c4d3-45bb-4c90-9b4b-f1d2c9890e3b" providerId="ADAL" clId="{792CE87A-4924-49E7-8DFE-9D328D0B3452}" dt="2023-10-20T16:13:09.830" v="152" actId="1076"/>
          <ac:spMkLst>
            <pc:docMk/>
            <pc:sldMk cId="139018621" sldId="285"/>
            <ac:spMk id="22" creationId="{8FC02220-3943-DBCD-33D3-00965CE9F59F}"/>
          </ac:spMkLst>
        </pc:spChg>
        <pc:spChg chg="mod">
          <ac:chgData name="Dennis Heatubun" userId="c1c3c4d3-45bb-4c90-9b4b-f1d2c9890e3b" providerId="ADAL" clId="{792CE87A-4924-49E7-8DFE-9D328D0B3452}" dt="2023-10-20T16:12:00.727" v="137" actId="14100"/>
          <ac:spMkLst>
            <pc:docMk/>
            <pc:sldMk cId="139018621" sldId="285"/>
            <ac:spMk id="26" creationId="{EF2C54A0-9266-1F56-B146-67AD24E368EC}"/>
          </ac:spMkLst>
        </pc:spChg>
        <pc:spChg chg="mod">
          <ac:chgData name="Dennis Heatubun" userId="c1c3c4d3-45bb-4c90-9b4b-f1d2c9890e3b" providerId="ADAL" clId="{792CE87A-4924-49E7-8DFE-9D328D0B3452}" dt="2023-10-20T16:12:00.727" v="137" actId="14100"/>
          <ac:spMkLst>
            <pc:docMk/>
            <pc:sldMk cId="139018621" sldId="285"/>
            <ac:spMk id="27" creationId="{2F93D511-C0CA-88FF-D7C7-B64ADAF34F95}"/>
          </ac:spMkLst>
        </pc:spChg>
        <pc:spChg chg="mod">
          <ac:chgData name="Dennis Heatubun" userId="c1c3c4d3-45bb-4c90-9b4b-f1d2c9890e3b" providerId="ADAL" clId="{792CE87A-4924-49E7-8DFE-9D328D0B3452}" dt="2023-10-20T16:13:03.130" v="149" actId="1076"/>
          <ac:spMkLst>
            <pc:docMk/>
            <pc:sldMk cId="139018621" sldId="285"/>
            <ac:spMk id="29" creationId="{CFCD12F4-21BB-1622-7094-2E56184871F9}"/>
          </ac:spMkLst>
        </pc:spChg>
        <pc:spChg chg="mod">
          <ac:chgData name="Dennis Heatubun" userId="c1c3c4d3-45bb-4c90-9b4b-f1d2c9890e3b" providerId="ADAL" clId="{792CE87A-4924-49E7-8DFE-9D328D0B3452}" dt="2023-10-20T16:12:50.563" v="148" actId="1076"/>
          <ac:spMkLst>
            <pc:docMk/>
            <pc:sldMk cId="139018621" sldId="285"/>
            <ac:spMk id="31" creationId="{1C19C532-F030-F7C2-2347-D5687FBFEB91}"/>
          </ac:spMkLst>
        </pc:spChg>
        <pc:spChg chg="mod">
          <ac:chgData name="Dennis Heatubun" userId="c1c3c4d3-45bb-4c90-9b4b-f1d2c9890e3b" providerId="ADAL" clId="{792CE87A-4924-49E7-8DFE-9D328D0B3452}" dt="2023-10-20T16:12:39.399" v="145" actId="1076"/>
          <ac:spMkLst>
            <pc:docMk/>
            <pc:sldMk cId="139018621" sldId="285"/>
            <ac:spMk id="32" creationId="{EAA334CF-2E9D-A9D9-D4AF-634AEEA10A25}"/>
          </ac:spMkLst>
        </pc:spChg>
        <pc:picChg chg="mod">
          <ac:chgData name="Dennis Heatubun" userId="c1c3c4d3-45bb-4c90-9b4b-f1d2c9890e3b" providerId="ADAL" clId="{792CE87A-4924-49E7-8DFE-9D328D0B3452}" dt="2023-10-20T16:12:00.727" v="137" actId="14100"/>
          <ac:picMkLst>
            <pc:docMk/>
            <pc:sldMk cId="139018621" sldId="285"/>
            <ac:picMk id="16" creationId="{9638463C-2711-00E3-4559-B573BD9B759E}"/>
          </ac:picMkLst>
        </pc:picChg>
        <pc:picChg chg="mod">
          <ac:chgData name="Dennis Heatubun" userId="c1c3c4d3-45bb-4c90-9b4b-f1d2c9890e3b" providerId="ADAL" clId="{792CE87A-4924-49E7-8DFE-9D328D0B3452}" dt="2023-10-20T16:13:07.464" v="151" actId="1076"/>
          <ac:picMkLst>
            <pc:docMk/>
            <pc:sldMk cId="139018621" sldId="285"/>
            <ac:picMk id="33" creationId="{0A9AA493-6469-145B-04A5-02DC362034DD}"/>
          </ac:picMkLst>
        </pc:picChg>
        <pc:picChg chg="mod">
          <ac:chgData name="Dennis Heatubun" userId="c1c3c4d3-45bb-4c90-9b4b-f1d2c9890e3b" providerId="ADAL" clId="{792CE87A-4924-49E7-8DFE-9D328D0B3452}" dt="2023-10-20T16:12:00.727" v="137" actId="14100"/>
          <ac:picMkLst>
            <pc:docMk/>
            <pc:sldMk cId="139018621" sldId="285"/>
            <ac:picMk id="37" creationId="{37DF5093-29B5-2735-3A16-21A9AEA3EA5D}"/>
          </ac:picMkLst>
        </pc:picChg>
        <pc:picChg chg="mod">
          <ac:chgData name="Dennis Heatubun" userId="c1c3c4d3-45bb-4c90-9b4b-f1d2c9890e3b" providerId="ADAL" clId="{792CE87A-4924-49E7-8DFE-9D328D0B3452}" dt="2023-10-20T16:12:47.890" v="147" actId="1076"/>
          <ac:picMkLst>
            <pc:docMk/>
            <pc:sldMk cId="139018621" sldId="285"/>
            <ac:picMk id="39" creationId="{F5B56C16-FFA8-7695-B6F2-E867B173EF97}"/>
          </ac:picMkLst>
        </pc:picChg>
        <pc:picChg chg="mod">
          <ac:chgData name="Dennis Heatubun" userId="c1c3c4d3-45bb-4c90-9b4b-f1d2c9890e3b" providerId="ADAL" clId="{792CE87A-4924-49E7-8DFE-9D328D0B3452}" dt="2023-10-20T16:12:17.305" v="140" actId="1076"/>
          <ac:picMkLst>
            <pc:docMk/>
            <pc:sldMk cId="139018621" sldId="285"/>
            <ac:picMk id="41" creationId="{649D8ED6-C48F-7D37-33B8-0A2721D9B9EB}"/>
          </ac:picMkLst>
        </pc:picChg>
        <pc:picChg chg="mod">
          <ac:chgData name="Dennis Heatubun" userId="c1c3c4d3-45bb-4c90-9b4b-f1d2c9890e3b" providerId="ADAL" clId="{792CE87A-4924-49E7-8DFE-9D328D0B3452}" dt="2023-10-20T16:12:00.727" v="137" actId="14100"/>
          <ac:picMkLst>
            <pc:docMk/>
            <pc:sldMk cId="139018621" sldId="285"/>
            <ac:picMk id="42" creationId="{33097E01-6891-AC22-9273-CB2EC91383F6}"/>
          </ac:picMkLst>
        </pc:picChg>
        <pc:picChg chg="mod">
          <ac:chgData name="Dennis Heatubun" userId="c1c3c4d3-45bb-4c90-9b4b-f1d2c9890e3b" providerId="ADAL" clId="{792CE87A-4924-49E7-8DFE-9D328D0B3452}" dt="2023-10-20T16:12:36.922" v="144" actId="1076"/>
          <ac:picMkLst>
            <pc:docMk/>
            <pc:sldMk cId="139018621" sldId="285"/>
            <ac:picMk id="45" creationId="{EC3C0AFF-4878-BBD9-71C3-7F4D54C784D4}"/>
          </ac:picMkLst>
        </pc:picChg>
      </pc:sldChg>
      <pc:sldChg chg="addSp modSp add">
        <pc:chgData name="Dennis Heatubun" userId="c1c3c4d3-45bb-4c90-9b4b-f1d2c9890e3b" providerId="ADAL" clId="{792CE87A-4924-49E7-8DFE-9D328D0B3452}" dt="2023-10-20T16:10:01.106" v="115"/>
        <pc:sldMkLst>
          <pc:docMk/>
          <pc:sldMk cId="3901883523" sldId="286"/>
        </pc:sldMkLst>
        <pc:spChg chg="add mod">
          <ac:chgData name="Dennis Heatubun" userId="c1c3c4d3-45bb-4c90-9b4b-f1d2c9890e3b" providerId="ADAL" clId="{792CE87A-4924-49E7-8DFE-9D328D0B3452}" dt="2023-10-20T16:10:01.106" v="115"/>
          <ac:spMkLst>
            <pc:docMk/>
            <pc:sldMk cId="3901883523" sldId="286"/>
            <ac:spMk id="3" creationId="{FD4FB3BB-F6AF-15F7-7294-8EEFE35C94B3}"/>
          </ac:spMkLst>
        </pc:spChg>
      </pc:sldChg>
      <pc:sldChg chg="addSp modSp add mod">
        <pc:chgData name="Dennis Heatubun" userId="c1c3c4d3-45bb-4c90-9b4b-f1d2c9890e3b" providerId="ADAL" clId="{792CE87A-4924-49E7-8DFE-9D328D0B3452}" dt="2023-10-20T16:13:25.183" v="154" actId="1076"/>
        <pc:sldMkLst>
          <pc:docMk/>
          <pc:sldMk cId="4040908367" sldId="287"/>
        </pc:sldMkLst>
        <pc:spChg chg="add mod">
          <ac:chgData name="Dennis Heatubun" userId="c1c3c4d3-45bb-4c90-9b4b-f1d2c9890e3b" providerId="ADAL" clId="{792CE87A-4924-49E7-8DFE-9D328D0B3452}" dt="2023-10-20T16:10:15.572" v="118"/>
          <ac:spMkLst>
            <pc:docMk/>
            <pc:sldMk cId="4040908367" sldId="287"/>
            <ac:spMk id="2" creationId="{F856680B-A9E4-3264-9827-11FC0BADE1FC}"/>
          </ac:spMkLst>
        </pc:spChg>
        <pc:spChg chg="mod">
          <ac:chgData name="Dennis Heatubun" userId="c1c3c4d3-45bb-4c90-9b4b-f1d2c9890e3b" providerId="ADAL" clId="{792CE87A-4924-49E7-8DFE-9D328D0B3452}" dt="2023-10-20T16:13:25.183" v="154" actId="1076"/>
          <ac:spMkLst>
            <pc:docMk/>
            <pc:sldMk cId="4040908367" sldId="287"/>
            <ac:spMk id="5" creationId="{3749FA87-1280-1302-4BF5-FB5B45C5EBB8}"/>
          </ac:spMkLst>
        </pc:spChg>
      </pc:sldChg>
      <pc:sldChg chg="addSp delSp modSp add mod modNotesTx">
        <pc:chgData name="Dennis Heatubun" userId="c1c3c4d3-45bb-4c90-9b4b-f1d2c9890e3b" providerId="ADAL" clId="{792CE87A-4924-49E7-8DFE-9D328D0B3452}" dt="2023-10-24T17:12:16.181" v="1751" actId="20577"/>
        <pc:sldMkLst>
          <pc:docMk/>
          <pc:sldMk cId="2987601851" sldId="288"/>
        </pc:sldMkLst>
        <pc:spChg chg="mod">
          <ac:chgData name="Dennis Heatubun" userId="c1c3c4d3-45bb-4c90-9b4b-f1d2c9890e3b" providerId="ADAL" clId="{792CE87A-4924-49E7-8DFE-9D328D0B3452}" dt="2023-10-20T16:57:35.709" v="508" actId="1076"/>
          <ac:spMkLst>
            <pc:docMk/>
            <pc:sldMk cId="2987601851" sldId="288"/>
            <ac:spMk id="3" creationId="{14BF0FEE-342A-FD0B-DE6F-6798C3C46168}"/>
          </ac:spMkLst>
        </pc:spChg>
        <pc:spChg chg="mod">
          <ac:chgData name="Dennis Heatubun" userId="c1c3c4d3-45bb-4c90-9b4b-f1d2c9890e3b" providerId="ADAL" clId="{792CE87A-4924-49E7-8DFE-9D328D0B3452}" dt="2023-10-20T16:57:24.469" v="503" actId="20577"/>
          <ac:spMkLst>
            <pc:docMk/>
            <pc:sldMk cId="2987601851" sldId="288"/>
            <ac:spMk id="4" creationId="{EBF6A7BA-1113-5C3C-EBE8-C24AF3523712}"/>
          </ac:spMkLst>
        </pc:spChg>
        <pc:spChg chg="mod">
          <ac:chgData name="Dennis Heatubun" userId="c1c3c4d3-45bb-4c90-9b4b-f1d2c9890e3b" providerId="ADAL" clId="{792CE87A-4924-49E7-8DFE-9D328D0B3452}" dt="2023-10-20T16:57:49.907" v="513" actId="1076"/>
          <ac:spMkLst>
            <pc:docMk/>
            <pc:sldMk cId="2987601851" sldId="288"/>
            <ac:spMk id="5" creationId="{81951686-269A-3F44-FBA3-5C91C1C5A06E}"/>
          </ac:spMkLst>
        </pc:spChg>
        <pc:picChg chg="add mod">
          <ac:chgData name="Dennis Heatubun" userId="c1c3c4d3-45bb-4c90-9b4b-f1d2c9890e3b" providerId="ADAL" clId="{792CE87A-4924-49E7-8DFE-9D328D0B3452}" dt="2023-10-20T16:57:47.480" v="512" actId="1076"/>
          <ac:picMkLst>
            <pc:docMk/>
            <pc:sldMk cId="2987601851" sldId="288"/>
            <ac:picMk id="7" creationId="{01DCC03F-14E5-F253-9A7E-2835E6F760BD}"/>
          </ac:picMkLst>
        </pc:picChg>
        <pc:picChg chg="del">
          <ac:chgData name="Dennis Heatubun" userId="c1c3c4d3-45bb-4c90-9b4b-f1d2c9890e3b" providerId="ADAL" clId="{792CE87A-4924-49E7-8DFE-9D328D0B3452}" dt="2023-10-20T16:56:28.950" v="472" actId="478"/>
          <ac:picMkLst>
            <pc:docMk/>
            <pc:sldMk cId="2987601851" sldId="288"/>
            <ac:picMk id="8" creationId="{34FB9D5E-3365-7111-4CB2-DA50789F37EE}"/>
          </ac:picMkLst>
        </pc:picChg>
      </pc:sldChg>
    </pc:docChg>
  </pc:docChgLst>
  <pc:docChgLst>
    <pc:chgData name="Olga Batura" userId="16df6ed7-e69f-4480-b20e-41c4ed95ebe9" providerId="ADAL" clId="{5FE5637A-514F-41CF-9F8F-4B8ABFBAD453}"/>
    <pc:docChg chg="custSel modSld">
      <pc:chgData name="Olga Batura" userId="16df6ed7-e69f-4480-b20e-41c4ed95ebe9" providerId="ADAL" clId="{5FE5637A-514F-41CF-9F8F-4B8ABFBAD453}" dt="2023-10-24T16:44:14.537" v="74" actId="20577"/>
      <pc:docMkLst>
        <pc:docMk/>
      </pc:docMkLst>
      <pc:sldChg chg="modSp mod">
        <pc:chgData name="Olga Batura" userId="16df6ed7-e69f-4480-b20e-41c4ed95ebe9" providerId="ADAL" clId="{5FE5637A-514F-41CF-9F8F-4B8ABFBAD453}" dt="2023-10-17T08:50:44.158" v="14" actId="20577"/>
        <pc:sldMkLst>
          <pc:docMk/>
          <pc:sldMk cId="2251929931" sldId="256"/>
        </pc:sldMkLst>
        <pc:spChg chg="mod">
          <ac:chgData name="Olga Batura" userId="16df6ed7-e69f-4480-b20e-41c4ed95ebe9" providerId="ADAL" clId="{5FE5637A-514F-41CF-9F8F-4B8ABFBAD453}" dt="2023-10-17T08:50:36.522" v="10" actId="20577"/>
          <ac:spMkLst>
            <pc:docMk/>
            <pc:sldMk cId="2251929931" sldId="256"/>
            <ac:spMk id="2" creationId="{7171E42E-475B-325F-AF8B-BAFFE35AF6EC}"/>
          </ac:spMkLst>
        </pc:spChg>
        <pc:spChg chg="mod">
          <ac:chgData name="Olga Batura" userId="16df6ed7-e69f-4480-b20e-41c4ed95ebe9" providerId="ADAL" clId="{5FE5637A-514F-41CF-9F8F-4B8ABFBAD453}" dt="2023-10-17T08:50:44.158" v="14" actId="20577"/>
          <ac:spMkLst>
            <pc:docMk/>
            <pc:sldMk cId="2251929931" sldId="256"/>
            <ac:spMk id="7" creationId="{3BA1AD9A-8CE9-8FC3-B157-24D4EF54AA32}"/>
          </ac:spMkLst>
        </pc:spChg>
      </pc:sldChg>
      <pc:sldChg chg="delSp mod">
        <pc:chgData name="Olga Batura" userId="16df6ed7-e69f-4480-b20e-41c4ed95ebe9" providerId="ADAL" clId="{5FE5637A-514F-41CF-9F8F-4B8ABFBAD453}" dt="2023-10-24T16:37:03.644" v="31" actId="478"/>
        <pc:sldMkLst>
          <pc:docMk/>
          <pc:sldMk cId="3403914226" sldId="265"/>
        </pc:sldMkLst>
        <pc:spChg chg="del">
          <ac:chgData name="Olga Batura" userId="16df6ed7-e69f-4480-b20e-41c4ed95ebe9" providerId="ADAL" clId="{5FE5637A-514F-41CF-9F8F-4B8ABFBAD453}" dt="2023-10-24T16:37:03.644" v="31" actId="478"/>
          <ac:spMkLst>
            <pc:docMk/>
            <pc:sldMk cId="3403914226" sldId="265"/>
            <ac:spMk id="2" creationId="{00F25135-02EF-8F08-B274-821E35402AE5}"/>
          </ac:spMkLst>
        </pc:spChg>
      </pc:sldChg>
      <pc:sldChg chg="delSp modSp mod">
        <pc:chgData name="Olga Batura" userId="16df6ed7-e69f-4480-b20e-41c4ed95ebe9" providerId="ADAL" clId="{5FE5637A-514F-41CF-9F8F-4B8ABFBAD453}" dt="2023-10-24T16:42:23.291" v="65" actId="20577"/>
        <pc:sldMkLst>
          <pc:docMk/>
          <pc:sldMk cId="1366019996" sldId="266"/>
        </pc:sldMkLst>
        <pc:spChg chg="del">
          <ac:chgData name="Olga Batura" userId="16df6ed7-e69f-4480-b20e-41c4ed95ebe9" providerId="ADAL" clId="{5FE5637A-514F-41CF-9F8F-4B8ABFBAD453}" dt="2023-10-24T16:36:48.294" v="27" actId="478"/>
          <ac:spMkLst>
            <pc:docMk/>
            <pc:sldMk cId="1366019996" sldId="266"/>
            <ac:spMk id="4" creationId="{C798631E-A9F7-4EBA-0560-04D565CA37F2}"/>
          </ac:spMkLst>
        </pc:spChg>
        <pc:spChg chg="mod">
          <ac:chgData name="Olga Batura" userId="16df6ed7-e69f-4480-b20e-41c4ed95ebe9" providerId="ADAL" clId="{5FE5637A-514F-41CF-9F8F-4B8ABFBAD453}" dt="2023-10-24T16:42:23.291" v="65" actId="20577"/>
          <ac:spMkLst>
            <pc:docMk/>
            <pc:sldMk cId="1366019996" sldId="266"/>
            <ac:spMk id="11" creationId="{7291C4E1-396C-F182-97C0-DE270A07456B}"/>
          </ac:spMkLst>
        </pc:spChg>
      </pc:sldChg>
      <pc:sldChg chg="delSp mod">
        <pc:chgData name="Olga Batura" userId="16df6ed7-e69f-4480-b20e-41c4ed95ebe9" providerId="ADAL" clId="{5FE5637A-514F-41CF-9F8F-4B8ABFBAD453}" dt="2023-10-24T16:37:07.274" v="32" actId="478"/>
        <pc:sldMkLst>
          <pc:docMk/>
          <pc:sldMk cId="3723613188" sldId="267"/>
        </pc:sldMkLst>
        <pc:spChg chg="del">
          <ac:chgData name="Olga Batura" userId="16df6ed7-e69f-4480-b20e-41c4ed95ebe9" providerId="ADAL" clId="{5FE5637A-514F-41CF-9F8F-4B8ABFBAD453}" dt="2023-10-24T16:37:07.274" v="32" actId="478"/>
          <ac:spMkLst>
            <pc:docMk/>
            <pc:sldMk cId="3723613188" sldId="267"/>
            <ac:spMk id="2" creationId="{A367459E-815B-9194-2EC3-E54C1B0173C4}"/>
          </ac:spMkLst>
        </pc:spChg>
      </pc:sldChg>
      <pc:sldChg chg="delSp mod">
        <pc:chgData name="Olga Batura" userId="16df6ed7-e69f-4480-b20e-41c4ed95ebe9" providerId="ADAL" clId="{5FE5637A-514F-41CF-9F8F-4B8ABFBAD453}" dt="2023-10-24T16:36:52.639" v="28" actId="478"/>
        <pc:sldMkLst>
          <pc:docMk/>
          <pc:sldMk cId="3960544166" sldId="270"/>
        </pc:sldMkLst>
        <pc:spChg chg="del">
          <ac:chgData name="Olga Batura" userId="16df6ed7-e69f-4480-b20e-41c4ed95ebe9" providerId="ADAL" clId="{5FE5637A-514F-41CF-9F8F-4B8ABFBAD453}" dt="2023-10-24T16:36:52.639" v="28" actId="478"/>
          <ac:spMkLst>
            <pc:docMk/>
            <pc:sldMk cId="3960544166" sldId="270"/>
            <ac:spMk id="3" creationId="{33CD4B14-5948-FA96-3037-312B2BA787D8}"/>
          </ac:spMkLst>
        </pc:spChg>
      </pc:sldChg>
      <pc:sldChg chg="delSp modSp mod">
        <pc:chgData name="Olga Batura" userId="16df6ed7-e69f-4480-b20e-41c4ed95ebe9" providerId="ADAL" clId="{5FE5637A-514F-41CF-9F8F-4B8ABFBAD453}" dt="2023-10-24T16:43:22.542" v="67" actId="14100"/>
        <pc:sldMkLst>
          <pc:docMk/>
          <pc:sldMk cId="2822143758" sldId="271"/>
        </pc:sldMkLst>
        <pc:spChg chg="del">
          <ac:chgData name="Olga Batura" userId="16df6ed7-e69f-4480-b20e-41c4ed95ebe9" providerId="ADAL" clId="{5FE5637A-514F-41CF-9F8F-4B8ABFBAD453}" dt="2023-10-24T16:36:56.554" v="29" actId="478"/>
          <ac:spMkLst>
            <pc:docMk/>
            <pc:sldMk cId="2822143758" sldId="271"/>
            <ac:spMk id="7" creationId="{44DB0848-A335-5098-73C7-D65EA5586843}"/>
          </ac:spMkLst>
        </pc:spChg>
        <pc:spChg chg="mod">
          <ac:chgData name="Olga Batura" userId="16df6ed7-e69f-4480-b20e-41c4ed95ebe9" providerId="ADAL" clId="{5FE5637A-514F-41CF-9F8F-4B8ABFBAD453}" dt="2023-10-24T16:43:22.542" v="67" actId="14100"/>
          <ac:spMkLst>
            <pc:docMk/>
            <pc:sldMk cId="2822143758" sldId="271"/>
            <ac:spMk id="13" creationId="{1F8E7835-89F6-4734-823E-720CF38BF29C}"/>
          </ac:spMkLst>
        </pc:spChg>
      </pc:sldChg>
      <pc:sldChg chg="delSp modSp mod">
        <pc:chgData name="Olga Batura" userId="16df6ed7-e69f-4480-b20e-41c4ed95ebe9" providerId="ADAL" clId="{5FE5637A-514F-41CF-9F8F-4B8ABFBAD453}" dt="2023-10-24T16:44:14.537" v="74" actId="20577"/>
        <pc:sldMkLst>
          <pc:docMk/>
          <pc:sldMk cId="1214613341" sldId="272"/>
        </pc:sldMkLst>
        <pc:spChg chg="del">
          <ac:chgData name="Olga Batura" userId="16df6ed7-e69f-4480-b20e-41c4ed95ebe9" providerId="ADAL" clId="{5FE5637A-514F-41CF-9F8F-4B8ABFBAD453}" dt="2023-10-24T16:36:59.718" v="30" actId="478"/>
          <ac:spMkLst>
            <pc:docMk/>
            <pc:sldMk cId="1214613341" sldId="272"/>
            <ac:spMk id="4" creationId="{CE952574-825E-A4EF-FA9D-7DFCBC773D01}"/>
          </ac:spMkLst>
        </pc:spChg>
        <pc:spChg chg="mod">
          <ac:chgData name="Olga Batura" userId="16df6ed7-e69f-4480-b20e-41c4ed95ebe9" providerId="ADAL" clId="{5FE5637A-514F-41CF-9F8F-4B8ABFBAD453}" dt="2023-10-24T16:44:14.537" v="74" actId="20577"/>
          <ac:spMkLst>
            <pc:docMk/>
            <pc:sldMk cId="1214613341" sldId="272"/>
            <ac:spMk id="13" creationId="{1F8E7835-89F6-4734-823E-720CF38BF29C}"/>
          </ac:spMkLst>
        </pc:spChg>
      </pc:sldChg>
      <pc:sldChg chg="delSp modSp mod">
        <pc:chgData name="Olga Batura" userId="16df6ed7-e69f-4480-b20e-41c4ed95ebe9" providerId="ADAL" clId="{5FE5637A-514F-41CF-9F8F-4B8ABFBAD453}" dt="2023-10-24T16:38:42.218" v="40" actId="20577"/>
        <pc:sldMkLst>
          <pc:docMk/>
          <pc:sldMk cId="2052185808" sldId="273"/>
        </pc:sldMkLst>
        <pc:spChg chg="mod">
          <ac:chgData name="Olga Batura" userId="16df6ed7-e69f-4480-b20e-41c4ed95ebe9" providerId="ADAL" clId="{5FE5637A-514F-41CF-9F8F-4B8ABFBAD453}" dt="2023-10-24T16:38:42.218" v="40" actId="20577"/>
          <ac:spMkLst>
            <pc:docMk/>
            <pc:sldMk cId="2052185808" sldId="273"/>
            <ac:spMk id="2" creationId="{84BD5131-91E8-A17E-3410-B6E31C6395FA}"/>
          </ac:spMkLst>
        </pc:spChg>
        <pc:spChg chg="del">
          <ac:chgData name="Olga Batura" userId="16df6ed7-e69f-4480-b20e-41c4ed95ebe9" providerId="ADAL" clId="{5FE5637A-514F-41CF-9F8F-4B8ABFBAD453}" dt="2023-10-24T16:35:56.281" v="15" actId="478"/>
          <ac:spMkLst>
            <pc:docMk/>
            <pc:sldMk cId="2052185808" sldId="273"/>
            <ac:spMk id="10" creationId="{C608FC37-2AF0-E0CC-9F87-1580E1C9FDBD}"/>
          </ac:spMkLst>
        </pc:spChg>
      </pc:sldChg>
      <pc:sldChg chg="delSp mod">
        <pc:chgData name="Olga Batura" userId="16df6ed7-e69f-4480-b20e-41c4ed95ebe9" providerId="ADAL" clId="{5FE5637A-514F-41CF-9F8F-4B8ABFBAD453}" dt="2023-10-24T16:36:09.618" v="18" actId="478"/>
        <pc:sldMkLst>
          <pc:docMk/>
          <pc:sldMk cId="1037679199" sldId="274"/>
        </pc:sldMkLst>
        <pc:spChg chg="del">
          <ac:chgData name="Olga Batura" userId="16df6ed7-e69f-4480-b20e-41c4ed95ebe9" providerId="ADAL" clId="{5FE5637A-514F-41CF-9F8F-4B8ABFBAD453}" dt="2023-10-24T16:36:09.618" v="18" actId="478"/>
          <ac:spMkLst>
            <pc:docMk/>
            <pc:sldMk cId="1037679199" sldId="274"/>
            <ac:spMk id="10" creationId="{5966CD99-25EB-BE1E-8337-CDF5ECFEB3D7}"/>
          </ac:spMkLst>
        </pc:spChg>
      </pc:sldChg>
      <pc:sldChg chg="delSp modSp mod">
        <pc:chgData name="Olga Batura" userId="16df6ed7-e69f-4480-b20e-41c4ed95ebe9" providerId="ADAL" clId="{5FE5637A-514F-41CF-9F8F-4B8ABFBAD453}" dt="2023-10-24T16:39:43.993" v="43" actId="20577"/>
        <pc:sldMkLst>
          <pc:docMk/>
          <pc:sldMk cId="373657795" sldId="275"/>
        </pc:sldMkLst>
        <pc:spChg chg="mod">
          <ac:chgData name="Olga Batura" userId="16df6ed7-e69f-4480-b20e-41c4ed95ebe9" providerId="ADAL" clId="{5FE5637A-514F-41CF-9F8F-4B8ABFBAD453}" dt="2023-10-24T16:39:43.993" v="43" actId="20577"/>
          <ac:spMkLst>
            <pc:docMk/>
            <pc:sldMk cId="373657795" sldId="275"/>
            <ac:spMk id="3" creationId="{72C693AC-8D62-7E97-7CAE-4C8340D68DEA}"/>
          </ac:spMkLst>
        </pc:spChg>
        <pc:spChg chg="del">
          <ac:chgData name="Olga Batura" userId="16df6ed7-e69f-4480-b20e-41c4ed95ebe9" providerId="ADAL" clId="{5FE5637A-514F-41CF-9F8F-4B8ABFBAD453}" dt="2023-10-24T16:36:13.437" v="19" actId="478"/>
          <ac:spMkLst>
            <pc:docMk/>
            <pc:sldMk cId="373657795" sldId="275"/>
            <ac:spMk id="10" creationId="{3C03A14E-1533-2C1A-99DB-69E8651EE758}"/>
          </ac:spMkLst>
        </pc:spChg>
      </pc:sldChg>
      <pc:sldChg chg="delSp mod">
        <pc:chgData name="Olga Batura" userId="16df6ed7-e69f-4480-b20e-41c4ed95ebe9" providerId="ADAL" clId="{5FE5637A-514F-41CF-9F8F-4B8ABFBAD453}" dt="2023-10-24T16:36:17.812" v="20" actId="478"/>
        <pc:sldMkLst>
          <pc:docMk/>
          <pc:sldMk cId="4292969242" sldId="276"/>
        </pc:sldMkLst>
        <pc:spChg chg="del">
          <ac:chgData name="Olga Batura" userId="16df6ed7-e69f-4480-b20e-41c4ed95ebe9" providerId="ADAL" clId="{5FE5637A-514F-41CF-9F8F-4B8ABFBAD453}" dt="2023-10-24T16:36:17.812" v="20" actId="478"/>
          <ac:spMkLst>
            <pc:docMk/>
            <pc:sldMk cId="4292969242" sldId="276"/>
            <ac:spMk id="9" creationId="{EDA82521-793D-8011-FF6E-A912530A8C87}"/>
          </ac:spMkLst>
        </pc:spChg>
      </pc:sldChg>
      <pc:sldChg chg="delSp mod">
        <pc:chgData name="Olga Batura" userId="16df6ed7-e69f-4480-b20e-41c4ed95ebe9" providerId="ADAL" clId="{5FE5637A-514F-41CF-9F8F-4B8ABFBAD453}" dt="2023-10-24T16:37:22.538" v="35" actId="478"/>
        <pc:sldMkLst>
          <pc:docMk/>
          <pc:sldMk cId="2244074340" sldId="281"/>
        </pc:sldMkLst>
        <pc:spChg chg="del">
          <ac:chgData name="Olga Batura" userId="16df6ed7-e69f-4480-b20e-41c4ed95ebe9" providerId="ADAL" clId="{5FE5637A-514F-41CF-9F8F-4B8ABFBAD453}" dt="2023-10-24T16:37:22.538" v="35" actId="478"/>
          <ac:spMkLst>
            <pc:docMk/>
            <pc:sldMk cId="2244074340" sldId="281"/>
            <ac:spMk id="3" creationId="{BE7D8720-E961-F99F-B61C-6EC435F18CE5}"/>
          </ac:spMkLst>
        </pc:spChg>
      </pc:sldChg>
      <pc:sldChg chg="delSp mod">
        <pc:chgData name="Olga Batura" userId="16df6ed7-e69f-4480-b20e-41c4ed95ebe9" providerId="ADAL" clId="{5FE5637A-514F-41CF-9F8F-4B8ABFBAD453}" dt="2023-10-24T16:37:15.438" v="33" actId="478"/>
        <pc:sldMkLst>
          <pc:docMk/>
          <pc:sldMk cId="1047519764" sldId="282"/>
        </pc:sldMkLst>
        <pc:spChg chg="del">
          <ac:chgData name="Olga Batura" userId="16df6ed7-e69f-4480-b20e-41c4ed95ebe9" providerId="ADAL" clId="{5FE5637A-514F-41CF-9F8F-4B8ABFBAD453}" dt="2023-10-24T16:37:15.438" v="33" actId="478"/>
          <ac:spMkLst>
            <pc:docMk/>
            <pc:sldMk cId="1047519764" sldId="282"/>
            <ac:spMk id="3" creationId="{14BF0FEE-342A-FD0B-DE6F-6798C3C46168}"/>
          </ac:spMkLst>
        </pc:spChg>
      </pc:sldChg>
      <pc:sldChg chg="delSp mod">
        <pc:chgData name="Olga Batura" userId="16df6ed7-e69f-4480-b20e-41c4ed95ebe9" providerId="ADAL" clId="{5FE5637A-514F-41CF-9F8F-4B8ABFBAD453}" dt="2023-10-24T16:36:22.346" v="21" actId="478"/>
        <pc:sldMkLst>
          <pc:docMk/>
          <pc:sldMk cId="139018621" sldId="285"/>
        </pc:sldMkLst>
        <pc:spChg chg="del">
          <ac:chgData name="Olga Batura" userId="16df6ed7-e69f-4480-b20e-41c4ed95ebe9" providerId="ADAL" clId="{5FE5637A-514F-41CF-9F8F-4B8ABFBAD453}" dt="2023-10-24T16:36:22.346" v="21" actId="478"/>
          <ac:spMkLst>
            <pc:docMk/>
            <pc:sldMk cId="139018621" sldId="285"/>
            <ac:spMk id="2" creationId="{ADE686C7-EC99-2A96-5662-A1BC042F4427}"/>
          </ac:spMkLst>
        </pc:spChg>
      </pc:sldChg>
      <pc:sldChg chg="delSp mod">
        <pc:chgData name="Olga Batura" userId="16df6ed7-e69f-4480-b20e-41c4ed95ebe9" providerId="ADAL" clId="{5FE5637A-514F-41CF-9F8F-4B8ABFBAD453}" dt="2023-10-24T16:36:38.903" v="25" actId="478"/>
        <pc:sldMkLst>
          <pc:docMk/>
          <pc:sldMk cId="3901883523" sldId="286"/>
        </pc:sldMkLst>
        <pc:spChg chg="del">
          <ac:chgData name="Olga Batura" userId="16df6ed7-e69f-4480-b20e-41c4ed95ebe9" providerId="ADAL" clId="{5FE5637A-514F-41CF-9F8F-4B8ABFBAD453}" dt="2023-10-24T16:36:38.903" v="25" actId="478"/>
          <ac:spMkLst>
            <pc:docMk/>
            <pc:sldMk cId="3901883523" sldId="286"/>
            <ac:spMk id="3" creationId="{FD4FB3BB-F6AF-15F7-7294-8EEFE35C94B3}"/>
          </ac:spMkLst>
        </pc:spChg>
      </pc:sldChg>
      <pc:sldChg chg="delSp mod">
        <pc:chgData name="Olga Batura" userId="16df6ed7-e69f-4480-b20e-41c4ed95ebe9" providerId="ADAL" clId="{5FE5637A-514F-41CF-9F8F-4B8ABFBAD453}" dt="2023-10-24T16:36:44.259" v="26" actId="478"/>
        <pc:sldMkLst>
          <pc:docMk/>
          <pc:sldMk cId="4040908367" sldId="287"/>
        </pc:sldMkLst>
        <pc:spChg chg="del">
          <ac:chgData name="Olga Batura" userId="16df6ed7-e69f-4480-b20e-41c4ed95ebe9" providerId="ADAL" clId="{5FE5637A-514F-41CF-9F8F-4B8ABFBAD453}" dt="2023-10-24T16:36:44.259" v="26" actId="478"/>
          <ac:spMkLst>
            <pc:docMk/>
            <pc:sldMk cId="4040908367" sldId="287"/>
            <ac:spMk id="2" creationId="{F856680B-A9E4-3264-9827-11FC0BADE1FC}"/>
          </ac:spMkLst>
        </pc:spChg>
      </pc:sldChg>
      <pc:sldChg chg="delSp mod">
        <pc:chgData name="Olga Batura" userId="16df6ed7-e69f-4480-b20e-41c4ed95ebe9" providerId="ADAL" clId="{5FE5637A-514F-41CF-9F8F-4B8ABFBAD453}" dt="2023-10-24T16:37:19.067" v="34" actId="478"/>
        <pc:sldMkLst>
          <pc:docMk/>
          <pc:sldMk cId="2987601851" sldId="288"/>
        </pc:sldMkLst>
        <pc:spChg chg="del">
          <ac:chgData name="Olga Batura" userId="16df6ed7-e69f-4480-b20e-41c4ed95ebe9" providerId="ADAL" clId="{5FE5637A-514F-41CF-9F8F-4B8ABFBAD453}" dt="2023-10-24T16:37:19.067" v="34" actId="478"/>
          <ac:spMkLst>
            <pc:docMk/>
            <pc:sldMk cId="2987601851" sldId="288"/>
            <ac:spMk id="3" creationId="{14BF0FEE-342A-FD0B-DE6F-6798C3C46168}"/>
          </ac:spMkLst>
        </pc:spChg>
      </pc:sldChg>
      <pc:sldChg chg="delSp modSp mod">
        <pc:chgData name="Olga Batura" userId="16df6ed7-e69f-4480-b20e-41c4ed95ebe9" providerId="ADAL" clId="{5FE5637A-514F-41CF-9F8F-4B8ABFBAD453}" dt="2023-10-24T16:36:04.708" v="17" actId="478"/>
        <pc:sldMkLst>
          <pc:docMk/>
          <pc:sldMk cId="2912700922" sldId="289"/>
        </pc:sldMkLst>
        <pc:spChg chg="del mod">
          <ac:chgData name="Olga Batura" userId="16df6ed7-e69f-4480-b20e-41c4ed95ebe9" providerId="ADAL" clId="{5FE5637A-514F-41CF-9F8F-4B8ABFBAD453}" dt="2023-10-24T16:36:04.708" v="17" actId="478"/>
          <ac:spMkLst>
            <pc:docMk/>
            <pc:sldMk cId="2912700922" sldId="289"/>
            <ac:spMk id="14" creationId="{251D480E-0DB2-8ECF-6CC7-F2279B0BD8C4}"/>
          </ac:spMkLst>
        </pc:spChg>
      </pc:sldChg>
      <pc:sldChg chg="delSp mod">
        <pc:chgData name="Olga Batura" userId="16df6ed7-e69f-4480-b20e-41c4ed95ebe9" providerId="ADAL" clId="{5FE5637A-514F-41CF-9F8F-4B8ABFBAD453}" dt="2023-10-24T16:36:32.069" v="23" actId="478"/>
        <pc:sldMkLst>
          <pc:docMk/>
          <pc:sldMk cId="2074373263" sldId="290"/>
        </pc:sldMkLst>
        <pc:spChg chg="del">
          <ac:chgData name="Olga Batura" userId="16df6ed7-e69f-4480-b20e-41c4ed95ebe9" providerId="ADAL" clId="{5FE5637A-514F-41CF-9F8F-4B8ABFBAD453}" dt="2023-10-24T16:36:32.069" v="23" actId="478"/>
          <ac:spMkLst>
            <pc:docMk/>
            <pc:sldMk cId="2074373263" sldId="290"/>
            <ac:spMk id="8" creationId="{EF7116ED-29B8-C007-C6F0-0C4DC5011F2D}"/>
          </ac:spMkLst>
        </pc:spChg>
      </pc:sldChg>
      <pc:sldChg chg="delSp mod">
        <pc:chgData name="Olga Batura" userId="16df6ed7-e69f-4480-b20e-41c4ed95ebe9" providerId="ADAL" clId="{5FE5637A-514F-41CF-9F8F-4B8ABFBAD453}" dt="2023-10-24T16:36:27.279" v="22" actId="478"/>
        <pc:sldMkLst>
          <pc:docMk/>
          <pc:sldMk cId="2539445695" sldId="291"/>
        </pc:sldMkLst>
        <pc:spChg chg="del">
          <ac:chgData name="Olga Batura" userId="16df6ed7-e69f-4480-b20e-41c4ed95ebe9" providerId="ADAL" clId="{5FE5637A-514F-41CF-9F8F-4B8ABFBAD453}" dt="2023-10-24T16:36:27.279" v="22" actId="478"/>
          <ac:spMkLst>
            <pc:docMk/>
            <pc:sldMk cId="2539445695" sldId="291"/>
            <ac:spMk id="4" creationId="{C8C4C6C2-994C-2517-1B17-6C7B7D2D94F1}"/>
          </ac:spMkLst>
        </pc:spChg>
      </pc:sldChg>
      <pc:sldChg chg="delSp mod">
        <pc:chgData name="Olga Batura" userId="16df6ed7-e69f-4480-b20e-41c4ed95ebe9" providerId="ADAL" clId="{5FE5637A-514F-41CF-9F8F-4B8ABFBAD453}" dt="2023-10-24T16:36:35.431" v="24" actId="478"/>
        <pc:sldMkLst>
          <pc:docMk/>
          <pc:sldMk cId="701731445" sldId="292"/>
        </pc:sldMkLst>
        <pc:spChg chg="del">
          <ac:chgData name="Olga Batura" userId="16df6ed7-e69f-4480-b20e-41c4ed95ebe9" providerId="ADAL" clId="{5FE5637A-514F-41CF-9F8F-4B8ABFBAD453}" dt="2023-10-24T16:36:35.431" v="24" actId="478"/>
          <ac:spMkLst>
            <pc:docMk/>
            <pc:sldMk cId="701731445" sldId="292"/>
            <ac:spMk id="2" creationId="{D14E1E0C-7C56-7540-1A22-6BBE0C87AC1A}"/>
          </ac:spMkLst>
        </pc:spChg>
      </pc:sldChg>
    </pc:docChg>
  </pc:docChgLst>
  <pc:docChgLst>
    <pc:chgData name="mrascado-marti@lstelcom.com" userId="S::urn:spo:guest#mrascado-marti@lstelcom.com::" providerId="AD" clId="Web-{86B37E7A-D807-72B8-9BD2-3F7D45B69EDA}"/>
    <pc:docChg chg="modSld sldOrd">
      <pc:chgData name="mrascado-marti@lstelcom.com" userId="S::urn:spo:guest#mrascado-marti@lstelcom.com::" providerId="AD" clId="Web-{86B37E7A-D807-72B8-9BD2-3F7D45B69EDA}" dt="2023-10-23T13:12:48.428" v="11" actId="1076"/>
      <pc:docMkLst>
        <pc:docMk/>
      </pc:docMkLst>
      <pc:sldChg chg="modSp">
        <pc:chgData name="mrascado-marti@lstelcom.com" userId="S::urn:spo:guest#mrascado-marti@lstelcom.com::" providerId="AD" clId="Web-{86B37E7A-D807-72B8-9BD2-3F7D45B69EDA}" dt="2023-10-23T12:52:57.348" v="1" actId="1076"/>
        <pc:sldMkLst>
          <pc:docMk/>
          <pc:sldMk cId="3960544166" sldId="270"/>
        </pc:sldMkLst>
        <pc:spChg chg="mod">
          <ac:chgData name="mrascado-marti@lstelcom.com" userId="S::urn:spo:guest#mrascado-marti@lstelcom.com::" providerId="AD" clId="Web-{86B37E7A-D807-72B8-9BD2-3F7D45B69EDA}" dt="2023-10-23T12:52:57.348" v="1" actId="1076"/>
          <ac:spMkLst>
            <pc:docMk/>
            <pc:sldMk cId="3960544166" sldId="270"/>
            <ac:spMk id="3" creationId="{33CD4B14-5948-FA96-3037-312B2BA787D8}"/>
          </ac:spMkLst>
        </pc:spChg>
      </pc:sldChg>
      <pc:sldChg chg="delSp modSp">
        <pc:chgData name="mrascado-marti@lstelcom.com" userId="S::urn:spo:guest#mrascado-marti@lstelcom.com::" providerId="AD" clId="Web-{86B37E7A-D807-72B8-9BD2-3F7D45B69EDA}" dt="2023-10-23T13:12:48.428" v="11" actId="1076"/>
        <pc:sldMkLst>
          <pc:docMk/>
          <pc:sldMk cId="2822143758" sldId="271"/>
        </pc:sldMkLst>
        <pc:spChg chg="mod">
          <ac:chgData name="mrascado-marti@lstelcom.com" userId="S::urn:spo:guest#mrascado-marti@lstelcom.com::" providerId="AD" clId="Web-{86B37E7A-D807-72B8-9BD2-3F7D45B69EDA}" dt="2023-10-23T13:12:16.519" v="8" actId="1076"/>
          <ac:spMkLst>
            <pc:docMk/>
            <pc:sldMk cId="2822143758" sldId="271"/>
            <ac:spMk id="2" creationId="{A29BBE6C-3589-48BD-8251-927C66A5C6F0}"/>
          </ac:spMkLst>
        </pc:spChg>
        <pc:spChg chg="mod">
          <ac:chgData name="mrascado-marti@lstelcom.com" userId="S::urn:spo:guest#mrascado-marti@lstelcom.com::" providerId="AD" clId="Web-{86B37E7A-D807-72B8-9BD2-3F7D45B69EDA}" dt="2023-10-23T13:12:48.428" v="11" actId="1076"/>
          <ac:spMkLst>
            <pc:docMk/>
            <pc:sldMk cId="2822143758" sldId="271"/>
            <ac:spMk id="5" creationId="{AC1333BC-9006-026A-0EF2-C3B27B205453}"/>
          </ac:spMkLst>
        </pc:spChg>
        <pc:picChg chg="del">
          <ac:chgData name="mrascado-marti@lstelcom.com" userId="S::urn:spo:guest#mrascado-marti@lstelcom.com::" providerId="AD" clId="Web-{86B37E7A-D807-72B8-9BD2-3F7D45B69EDA}" dt="2023-10-23T13:12:07.316" v="6"/>
          <ac:picMkLst>
            <pc:docMk/>
            <pc:sldMk cId="2822143758" sldId="271"/>
            <ac:picMk id="3" creationId="{03C8413F-C8D6-4539-87EF-54BCE42A5264}"/>
          </ac:picMkLst>
        </pc:picChg>
      </pc:sldChg>
      <pc:sldChg chg="modSp ord">
        <pc:chgData name="mrascado-marti@lstelcom.com" userId="S::urn:spo:guest#mrascado-marti@lstelcom.com::" providerId="AD" clId="Web-{86B37E7A-D807-72B8-9BD2-3F7D45B69EDA}" dt="2023-10-23T12:54:27.697" v="3"/>
        <pc:sldMkLst>
          <pc:docMk/>
          <pc:sldMk cId="1214613341" sldId="272"/>
        </pc:sldMkLst>
        <pc:spChg chg="mod">
          <ac:chgData name="mrascado-marti@lstelcom.com" userId="S::urn:spo:guest#mrascado-marti@lstelcom.com::" providerId="AD" clId="Web-{86B37E7A-D807-72B8-9BD2-3F7D45B69EDA}" dt="2023-10-23T12:48:51.144" v="0" actId="1076"/>
          <ac:spMkLst>
            <pc:docMk/>
            <pc:sldMk cId="1214613341" sldId="272"/>
            <ac:spMk id="3" creationId="{E9974C6A-43BD-B0A9-AB0E-C29007FDD8EF}"/>
          </ac:spMkLst>
        </pc:spChg>
      </pc:sldChg>
    </pc:docChg>
  </pc:docChgLst>
  <pc:docChgLst>
    <pc:chgData name="mrascado-marti@lstelcom.com" userId="S::urn:spo:guest#mrascado-marti@lstelcom.com::" providerId="AD" clId="Web-{C0D73FBF-FE8F-D340-7F60-05A610B4DF60}"/>
    <pc:docChg chg="modSld">
      <pc:chgData name="mrascado-marti@lstelcom.com" userId="S::urn:spo:guest#mrascado-marti@lstelcom.com::" providerId="AD" clId="Web-{C0D73FBF-FE8F-D340-7F60-05A610B4DF60}" dt="2023-10-23T13:27:26.566" v="217" actId="1076"/>
      <pc:docMkLst>
        <pc:docMk/>
      </pc:docMkLst>
      <pc:sldChg chg="modSp">
        <pc:chgData name="mrascado-marti@lstelcom.com" userId="S::urn:spo:guest#mrascado-marti@lstelcom.com::" providerId="AD" clId="Web-{C0D73FBF-FE8F-D340-7F60-05A610B4DF60}" dt="2023-10-23T13:27:16.316" v="216" actId="1076"/>
        <pc:sldMkLst>
          <pc:docMk/>
          <pc:sldMk cId="1366019996" sldId="266"/>
        </pc:sldMkLst>
        <pc:spChg chg="mod">
          <ac:chgData name="mrascado-marti@lstelcom.com" userId="S::urn:spo:guest#mrascado-marti@lstelcom.com::" providerId="AD" clId="Web-{C0D73FBF-FE8F-D340-7F60-05A610B4DF60}" dt="2023-10-23T13:27:16.316" v="216" actId="1076"/>
          <ac:spMkLst>
            <pc:docMk/>
            <pc:sldMk cId="1366019996" sldId="266"/>
            <ac:spMk id="4" creationId="{C798631E-A9F7-4EBA-0560-04D565CA37F2}"/>
          </ac:spMkLst>
        </pc:spChg>
        <pc:spChg chg="mod">
          <ac:chgData name="mrascado-marti@lstelcom.com" userId="S::urn:spo:guest#mrascado-marti@lstelcom.com::" providerId="AD" clId="Web-{C0D73FBF-FE8F-D340-7F60-05A610B4DF60}" dt="2023-10-23T13:26:46.283" v="214" actId="20577"/>
          <ac:spMkLst>
            <pc:docMk/>
            <pc:sldMk cId="1366019996" sldId="266"/>
            <ac:spMk id="11" creationId="{7291C4E1-396C-F182-97C0-DE270A07456B}"/>
          </ac:spMkLst>
        </pc:spChg>
      </pc:sldChg>
      <pc:sldChg chg="modSp">
        <pc:chgData name="mrascado-marti@lstelcom.com" userId="S::urn:spo:guest#mrascado-marti@lstelcom.com::" providerId="AD" clId="Web-{C0D73FBF-FE8F-D340-7F60-05A610B4DF60}" dt="2023-10-23T13:27:26.566" v="217" actId="1076"/>
        <pc:sldMkLst>
          <pc:docMk/>
          <pc:sldMk cId="3960544166" sldId="270"/>
        </pc:sldMkLst>
        <pc:spChg chg="mod">
          <ac:chgData name="mrascado-marti@lstelcom.com" userId="S::urn:spo:guest#mrascado-marti@lstelcom.com::" providerId="AD" clId="Web-{C0D73FBF-FE8F-D340-7F60-05A610B4DF60}" dt="2023-10-23T13:27:26.566" v="217" actId="1076"/>
          <ac:spMkLst>
            <pc:docMk/>
            <pc:sldMk cId="3960544166" sldId="270"/>
            <ac:spMk id="3" creationId="{33CD4B14-5948-FA96-3037-312B2BA787D8}"/>
          </ac:spMkLst>
        </pc:spChg>
        <pc:spChg chg="mod">
          <ac:chgData name="mrascado-marti@lstelcom.com" userId="S::urn:spo:guest#mrascado-marti@lstelcom.com::" providerId="AD" clId="Web-{C0D73FBF-FE8F-D340-7F60-05A610B4DF60}" dt="2023-10-23T13:25:17.061" v="192" actId="20577"/>
          <ac:spMkLst>
            <pc:docMk/>
            <pc:sldMk cId="3960544166" sldId="270"/>
            <ac:spMk id="13" creationId="{1F8E7835-89F6-4734-823E-720CF38BF29C}"/>
          </ac:spMkLst>
        </pc:spChg>
        <pc:graphicFrameChg chg="mod ord">
          <ac:chgData name="mrascado-marti@lstelcom.com" userId="S::urn:spo:guest#mrascado-marti@lstelcom.com::" providerId="AD" clId="Web-{C0D73FBF-FE8F-D340-7F60-05A610B4DF60}" dt="2023-10-23T13:26:04.469" v="206" actId="1076"/>
          <ac:graphicFrameMkLst>
            <pc:docMk/>
            <pc:sldMk cId="3960544166" sldId="270"/>
            <ac:graphicFrameMk id="7" creationId="{489293A3-3492-4DE8-C349-F6707063FDCD}"/>
          </ac:graphicFrameMkLst>
        </pc:graphicFrameChg>
      </pc:sldChg>
      <pc:sldChg chg="addSp delSp modSp">
        <pc:chgData name="mrascado-marti@lstelcom.com" userId="S::urn:spo:guest#mrascado-marti@lstelcom.com::" providerId="AD" clId="Web-{C0D73FBF-FE8F-D340-7F60-05A610B4DF60}" dt="2023-10-23T13:25:36.609" v="200" actId="1076"/>
        <pc:sldMkLst>
          <pc:docMk/>
          <pc:sldMk cId="2822143758" sldId="271"/>
        </pc:sldMkLst>
        <pc:spChg chg="del mod">
          <ac:chgData name="mrascado-marti@lstelcom.com" userId="S::urn:spo:guest#mrascado-marti@lstelcom.com::" providerId="AD" clId="Web-{C0D73FBF-FE8F-D340-7F60-05A610B4DF60}" dt="2023-10-23T13:15:40.055" v="15"/>
          <ac:spMkLst>
            <pc:docMk/>
            <pc:sldMk cId="2822143758" sldId="271"/>
            <ac:spMk id="5" creationId="{AC1333BC-9006-026A-0EF2-C3B27B205453}"/>
          </ac:spMkLst>
        </pc:spChg>
        <pc:spChg chg="add mod">
          <ac:chgData name="mrascado-marti@lstelcom.com" userId="S::urn:spo:guest#mrascado-marti@lstelcom.com::" providerId="AD" clId="Web-{C0D73FBF-FE8F-D340-7F60-05A610B4DF60}" dt="2023-10-23T13:25:36.609" v="200" actId="1076"/>
          <ac:spMkLst>
            <pc:docMk/>
            <pc:sldMk cId="2822143758" sldId="271"/>
            <ac:spMk id="7" creationId="{44DB0848-A335-5098-73C7-D65EA5586843}"/>
          </ac:spMkLst>
        </pc:spChg>
        <pc:spChg chg="mod">
          <ac:chgData name="mrascado-marti@lstelcom.com" userId="S::urn:spo:guest#mrascado-marti@lstelcom.com::" providerId="AD" clId="Web-{C0D73FBF-FE8F-D340-7F60-05A610B4DF60}" dt="2023-10-23T13:16:47.464" v="23" actId="20577"/>
          <ac:spMkLst>
            <pc:docMk/>
            <pc:sldMk cId="2822143758" sldId="271"/>
            <ac:spMk id="13" creationId="{1F8E7835-89F6-4734-823E-720CF38BF29C}"/>
          </ac:spMkLst>
        </pc:spChg>
        <pc:spChg chg="mod">
          <ac:chgData name="mrascado-marti@lstelcom.com" userId="S::urn:spo:guest#mrascado-marti@lstelcom.com::" providerId="AD" clId="Web-{C0D73FBF-FE8F-D340-7F60-05A610B4DF60}" dt="2023-10-23T13:15:20.508" v="14" actId="20577"/>
          <ac:spMkLst>
            <pc:docMk/>
            <pc:sldMk cId="2822143758" sldId="271"/>
            <ac:spMk id="23" creationId="{EBFA7708-64ED-4C85-AF38-F7C5898EB700}"/>
          </ac:spMkLst>
        </pc:spChg>
        <pc:picChg chg="add mod">
          <ac:chgData name="mrascado-marti@lstelcom.com" userId="S::urn:spo:guest#mrascado-marti@lstelcom.com::" providerId="AD" clId="Web-{C0D73FBF-FE8F-D340-7F60-05A610B4DF60}" dt="2023-10-23T13:14:08.771" v="6" actId="14100"/>
          <ac:picMkLst>
            <pc:docMk/>
            <pc:sldMk cId="2822143758" sldId="271"/>
            <ac:picMk id="3" creationId="{2F8AD776-D009-5B6B-A9BB-7A10C3B94660}"/>
          </ac:picMkLst>
        </pc:picChg>
      </pc:sldChg>
      <pc:sldChg chg="modSp">
        <pc:chgData name="mrascado-marti@lstelcom.com" userId="S::urn:spo:guest#mrascado-marti@lstelcom.com::" providerId="AD" clId="Web-{C0D73FBF-FE8F-D340-7F60-05A610B4DF60}" dt="2023-10-23T13:17:12.903" v="26" actId="1076"/>
        <pc:sldMkLst>
          <pc:docMk/>
          <pc:sldMk cId="1214613341" sldId="272"/>
        </pc:sldMkLst>
        <pc:spChg chg="mod">
          <ac:chgData name="mrascado-marti@lstelcom.com" userId="S::urn:spo:guest#mrascado-marti@lstelcom.com::" providerId="AD" clId="Web-{C0D73FBF-FE8F-D340-7F60-05A610B4DF60}" dt="2023-10-23T13:17:12.903" v="26" actId="1076"/>
          <ac:spMkLst>
            <pc:docMk/>
            <pc:sldMk cId="1214613341" sldId="272"/>
            <ac:spMk id="3" creationId="{E9974C6A-43BD-B0A9-AB0E-C29007FDD8EF}"/>
          </ac:spMkLst>
        </pc:spChg>
      </pc:sldChg>
    </pc:docChg>
  </pc:docChgLst>
  <pc:docChgLst>
    <pc:chgData name="mrascado-marti@lstelcom.com" userId="S::urn:spo:guest#mrascado-marti@lstelcom.com::" providerId="AD" clId="Web-{F0DB896B-F2A9-34C6-4D4B-3C783AECB07D}"/>
    <pc:docChg chg="modSld">
      <pc:chgData name="mrascado-marti@lstelcom.com" userId="S::urn:spo:guest#mrascado-marti@lstelcom.com::" providerId="AD" clId="Web-{F0DB896B-F2A9-34C6-4D4B-3C783AECB07D}" dt="2023-10-23T13:39:55.136" v="245" actId="1076"/>
      <pc:docMkLst>
        <pc:docMk/>
      </pc:docMkLst>
      <pc:sldChg chg="addSp delSp modSp">
        <pc:chgData name="mrascado-marti@lstelcom.com" userId="S::urn:spo:guest#mrascado-marti@lstelcom.com::" providerId="AD" clId="Web-{F0DB896B-F2A9-34C6-4D4B-3C783AECB07D}" dt="2023-10-23T13:39:55.136" v="245" actId="1076"/>
        <pc:sldMkLst>
          <pc:docMk/>
          <pc:sldMk cId="1366019996" sldId="266"/>
        </pc:sldMkLst>
        <pc:spChg chg="mod">
          <ac:chgData name="mrascado-marti@lstelcom.com" userId="S::urn:spo:guest#mrascado-marti@lstelcom.com::" providerId="AD" clId="Web-{F0DB896B-F2A9-34C6-4D4B-3C783AECB07D}" dt="2023-10-23T13:39:55.136" v="245" actId="1076"/>
          <ac:spMkLst>
            <pc:docMk/>
            <pc:sldMk cId="1366019996" sldId="266"/>
            <ac:spMk id="4" creationId="{C798631E-A9F7-4EBA-0560-04D565CA37F2}"/>
          </ac:spMkLst>
        </pc:spChg>
        <pc:spChg chg="add del">
          <ac:chgData name="mrascado-marti@lstelcom.com" userId="S::urn:spo:guest#mrascado-marti@lstelcom.com::" providerId="AD" clId="Web-{F0DB896B-F2A9-34C6-4D4B-3C783AECB07D}" dt="2023-10-23T13:33:16.760" v="30"/>
          <ac:spMkLst>
            <pc:docMk/>
            <pc:sldMk cId="1366019996" sldId="266"/>
            <ac:spMk id="5" creationId="{95A8F21F-02FC-D719-58C4-B9B3B2869225}"/>
          </ac:spMkLst>
        </pc:spChg>
        <pc:spChg chg="mod">
          <ac:chgData name="mrascado-marti@lstelcom.com" userId="S::urn:spo:guest#mrascado-marti@lstelcom.com::" providerId="AD" clId="Web-{F0DB896B-F2A9-34C6-4D4B-3C783AECB07D}" dt="2023-10-23T13:39:41.104" v="244" actId="20577"/>
          <ac:spMkLst>
            <pc:docMk/>
            <pc:sldMk cId="1366019996" sldId="266"/>
            <ac:spMk id="11" creationId="{7291C4E1-396C-F182-97C0-DE270A07456B}"/>
          </ac:spMkLst>
        </pc:spChg>
        <pc:picChg chg="mod">
          <ac:chgData name="mrascado-marti@lstelcom.com" userId="S::urn:spo:guest#mrascado-marti@lstelcom.com::" providerId="AD" clId="Web-{F0DB896B-F2A9-34C6-4D4B-3C783AECB07D}" dt="2023-10-23T13:39:32.947" v="239" actId="1076"/>
          <ac:picMkLst>
            <pc:docMk/>
            <pc:sldMk cId="1366019996" sldId="266"/>
            <ac:picMk id="6" creationId="{88C43920-7ED5-C334-3972-3D489D02953E}"/>
          </ac:picMkLst>
        </pc:picChg>
      </pc:sldChg>
      <pc:sldChg chg="modSp">
        <pc:chgData name="mrascado-marti@lstelcom.com" userId="S::urn:spo:guest#mrascado-marti@lstelcom.com::" providerId="AD" clId="Web-{F0DB896B-F2A9-34C6-4D4B-3C783AECB07D}" dt="2023-10-23T13:38:58.352" v="234" actId="1076"/>
        <pc:sldMkLst>
          <pc:docMk/>
          <pc:sldMk cId="3960544166" sldId="270"/>
        </pc:sldMkLst>
        <pc:spChg chg="mod">
          <ac:chgData name="mrascado-marti@lstelcom.com" userId="S::urn:spo:guest#mrascado-marti@lstelcom.com::" providerId="AD" clId="Web-{F0DB896B-F2A9-34C6-4D4B-3C783AECB07D}" dt="2023-10-23T13:38:58.352" v="234" actId="1076"/>
          <ac:spMkLst>
            <pc:docMk/>
            <pc:sldMk cId="3960544166" sldId="270"/>
            <ac:spMk id="13" creationId="{1F8E7835-89F6-4734-823E-720CF38BF29C}"/>
          </ac:spMkLst>
        </pc:spChg>
      </pc:sldChg>
      <pc:sldChg chg="modSp">
        <pc:chgData name="mrascado-marti@lstelcom.com" userId="S::urn:spo:guest#mrascado-marti@lstelcom.com::" providerId="AD" clId="Web-{F0DB896B-F2A9-34C6-4D4B-3C783AECB07D}" dt="2023-10-23T13:39:10.227" v="236" actId="1076"/>
        <pc:sldMkLst>
          <pc:docMk/>
          <pc:sldMk cId="2822143758" sldId="271"/>
        </pc:sldMkLst>
        <pc:spChg chg="mod">
          <ac:chgData name="mrascado-marti@lstelcom.com" userId="S::urn:spo:guest#mrascado-marti@lstelcom.com::" providerId="AD" clId="Web-{F0DB896B-F2A9-34C6-4D4B-3C783AECB07D}" dt="2023-10-23T13:39:10.227" v="236" actId="1076"/>
          <ac:spMkLst>
            <pc:docMk/>
            <pc:sldMk cId="2822143758" sldId="271"/>
            <ac:spMk id="7" creationId="{44DB0848-A335-5098-73C7-D65EA5586843}"/>
          </ac:spMkLst>
        </pc:spChg>
      </pc:sldChg>
      <pc:sldChg chg="addSp modSp">
        <pc:chgData name="mrascado-marti@lstelcom.com" userId="S::urn:spo:guest#mrascado-marti@lstelcom.com::" providerId="AD" clId="Web-{F0DB896B-F2A9-34C6-4D4B-3C783AECB07D}" dt="2023-10-23T13:39:03.008" v="235" actId="1076"/>
        <pc:sldMkLst>
          <pc:docMk/>
          <pc:sldMk cId="1214613341" sldId="272"/>
        </pc:sldMkLst>
        <pc:spChg chg="add mod">
          <ac:chgData name="mrascado-marti@lstelcom.com" userId="S::urn:spo:guest#mrascado-marti@lstelcom.com::" providerId="AD" clId="Web-{F0DB896B-F2A9-34C6-4D4B-3C783AECB07D}" dt="2023-10-23T13:39:03.008" v="235" actId="1076"/>
          <ac:spMkLst>
            <pc:docMk/>
            <pc:sldMk cId="1214613341" sldId="272"/>
            <ac:spMk id="4" creationId="{CE952574-825E-A4EF-FA9D-7DFCBC773D01}"/>
          </ac:spMkLst>
        </pc:spChg>
        <pc:spChg chg="mod">
          <ac:chgData name="mrascado-marti@lstelcom.com" userId="S::urn:spo:guest#mrascado-marti@lstelcom.com::" providerId="AD" clId="Web-{F0DB896B-F2A9-34C6-4D4B-3C783AECB07D}" dt="2023-10-23T13:32:28.790" v="24" actId="20577"/>
          <ac:spMkLst>
            <pc:docMk/>
            <pc:sldMk cId="1214613341" sldId="272"/>
            <ac:spMk id="13" creationId="{1F8E7835-89F6-4734-823E-720CF38BF29C}"/>
          </ac:spMkLst>
        </pc:spChg>
      </pc:sldChg>
    </pc:docChg>
  </pc:docChgLst>
  <pc:docChgLst>
    <pc:chgData name="mrascado-marti@lstelcom.com" userId="S::urn:spo:guest#mrascado-marti@lstelcom.com::" providerId="AD" clId="Web-{41FBC3CF-AC5C-6D06-752D-9D5D9C07C228}"/>
    <pc:docChg chg="modSld">
      <pc:chgData name="mrascado-marti@lstelcom.com" userId="S::urn:spo:guest#mrascado-marti@lstelcom.com::" providerId="AD" clId="Web-{41FBC3CF-AC5C-6D06-752D-9D5D9C07C228}" dt="2023-10-23T13:30:33.551" v="19" actId="1076"/>
      <pc:docMkLst>
        <pc:docMk/>
      </pc:docMkLst>
      <pc:sldChg chg="modSp">
        <pc:chgData name="mrascado-marti@lstelcom.com" userId="S::urn:spo:guest#mrascado-marti@lstelcom.com::" providerId="AD" clId="Web-{41FBC3CF-AC5C-6D06-752D-9D5D9C07C228}" dt="2023-10-23T13:28:10.422" v="9" actId="1076"/>
        <pc:sldMkLst>
          <pc:docMk/>
          <pc:sldMk cId="1366019996" sldId="266"/>
        </pc:sldMkLst>
        <pc:spChg chg="mod">
          <ac:chgData name="mrascado-marti@lstelcom.com" userId="S::urn:spo:guest#mrascado-marti@lstelcom.com::" providerId="AD" clId="Web-{41FBC3CF-AC5C-6D06-752D-9D5D9C07C228}" dt="2023-10-23T13:28:10.422" v="9" actId="1076"/>
          <ac:spMkLst>
            <pc:docMk/>
            <pc:sldMk cId="1366019996" sldId="266"/>
            <ac:spMk id="4" creationId="{C798631E-A9F7-4EBA-0560-04D565CA37F2}"/>
          </ac:spMkLst>
        </pc:spChg>
        <pc:spChg chg="mod">
          <ac:chgData name="mrascado-marti@lstelcom.com" userId="S::urn:spo:guest#mrascado-marti@lstelcom.com::" providerId="AD" clId="Web-{41FBC3CF-AC5C-6D06-752D-9D5D9C07C228}" dt="2023-10-23T13:28:06.953" v="8" actId="20577"/>
          <ac:spMkLst>
            <pc:docMk/>
            <pc:sldMk cId="1366019996" sldId="266"/>
            <ac:spMk id="11" creationId="{7291C4E1-396C-F182-97C0-DE270A07456B}"/>
          </ac:spMkLst>
        </pc:spChg>
      </pc:sldChg>
      <pc:sldChg chg="modSp">
        <pc:chgData name="mrascado-marti@lstelcom.com" userId="S::urn:spo:guest#mrascado-marti@lstelcom.com::" providerId="AD" clId="Web-{41FBC3CF-AC5C-6D06-752D-9D5D9C07C228}" dt="2023-10-23T13:30:33.551" v="19" actId="1076"/>
        <pc:sldMkLst>
          <pc:docMk/>
          <pc:sldMk cId="3960544166" sldId="270"/>
        </pc:sldMkLst>
        <pc:spChg chg="mod">
          <ac:chgData name="mrascado-marti@lstelcom.com" userId="S::urn:spo:guest#mrascado-marti@lstelcom.com::" providerId="AD" clId="Web-{41FBC3CF-AC5C-6D06-752D-9D5D9C07C228}" dt="2023-10-23T13:30:33.551" v="19" actId="1076"/>
          <ac:spMkLst>
            <pc:docMk/>
            <pc:sldMk cId="3960544166" sldId="270"/>
            <ac:spMk id="3" creationId="{33CD4B14-5948-FA96-3037-312B2BA787D8}"/>
          </ac:spMkLst>
        </pc:spChg>
      </pc:sldChg>
      <pc:sldChg chg="modSp">
        <pc:chgData name="mrascado-marti@lstelcom.com" userId="S::urn:spo:guest#mrascado-marti@lstelcom.com::" providerId="AD" clId="Web-{41FBC3CF-AC5C-6D06-752D-9D5D9C07C228}" dt="2023-10-23T13:30:24.129" v="18" actId="1076"/>
        <pc:sldMkLst>
          <pc:docMk/>
          <pc:sldMk cId="2822143758" sldId="271"/>
        </pc:sldMkLst>
        <pc:spChg chg="mod">
          <ac:chgData name="mrascado-marti@lstelcom.com" userId="S::urn:spo:guest#mrascado-marti@lstelcom.com::" providerId="AD" clId="Web-{41FBC3CF-AC5C-6D06-752D-9D5D9C07C228}" dt="2023-10-23T13:30:24.129" v="18" actId="1076"/>
          <ac:spMkLst>
            <pc:docMk/>
            <pc:sldMk cId="2822143758" sldId="271"/>
            <ac:spMk id="7" creationId="{44DB0848-A335-5098-73C7-D65EA5586843}"/>
          </ac:spMkLst>
        </pc:spChg>
        <pc:spChg chg="mod">
          <ac:chgData name="mrascado-marti@lstelcom.com" userId="S::urn:spo:guest#mrascado-marti@lstelcom.com::" providerId="AD" clId="Web-{41FBC3CF-AC5C-6D06-752D-9D5D9C07C228}" dt="2023-10-23T13:30:17.441" v="17" actId="20577"/>
          <ac:spMkLst>
            <pc:docMk/>
            <pc:sldMk cId="2822143758" sldId="271"/>
            <ac:spMk id="13" creationId="{1F8E7835-89F6-4734-823E-720CF38BF29C}"/>
          </ac:spMkLst>
        </pc:spChg>
      </pc:sldChg>
      <pc:sldChg chg="delSp modSp">
        <pc:chgData name="mrascado-marti@lstelcom.com" userId="S::urn:spo:guest#mrascado-marti@lstelcom.com::" providerId="AD" clId="Web-{41FBC3CF-AC5C-6D06-752D-9D5D9C07C228}" dt="2023-10-23T13:28:20.078" v="11"/>
        <pc:sldMkLst>
          <pc:docMk/>
          <pc:sldMk cId="1214613341" sldId="272"/>
        </pc:sldMkLst>
        <pc:spChg chg="del mod">
          <ac:chgData name="mrascado-marti@lstelcom.com" userId="S::urn:spo:guest#mrascado-marti@lstelcom.com::" providerId="AD" clId="Web-{41FBC3CF-AC5C-6D06-752D-9D5D9C07C228}" dt="2023-10-23T13:28:20.078" v="11"/>
          <ac:spMkLst>
            <pc:docMk/>
            <pc:sldMk cId="1214613341" sldId="272"/>
            <ac:spMk id="3" creationId="{E9974C6A-43BD-B0A9-AB0E-C29007FDD8EF}"/>
          </ac:spMkLst>
        </pc:spChg>
      </pc:sldChg>
    </pc:docChg>
  </pc:docChgLst>
  <pc:docChgLst>
    <pc:chgData name="Richard Haas" userId="a58a334d69430218" providerId="LiveId" clId="{1C988B78-8BE9-6643-B98C-ED55607B9532}"/>
    <pc:docChg chg="undo custSel addSld modSld">
      <pc:chgData name="Richard Haas" userId="a58a334d69430218" providerId="LiveId" clId="{1C988B78-8BE9-6643-B98C-ED55607B9532}" dt="2023-10-25T10:35:11.412" v="3063" actId="1076"/>
      <pc:docMkLst>
        <pc:docMk/>
      </pc:docMkLst>
      <pc:sldChg chg="addSp delSp modSp mod modNotesTx">
        <pc:chgData name="Richard Haas" userId="a58a334d69430218" providerId="LiveId" clId="{1C988B78-8BE9-6643-B98C-ED55607B9532}" dt="2023-10-24T13:52:30.832" v="2886"/>
        <pc:sldMkLst>
          <pc:docMk/>
          <pc:sldMk cId="2052185808" sldId="273"/>
        </pc:sldMkLst>
        <pc:spChg chg="mod">
          <ac:chgData name="Richard Haas" userId="a58a334d69430218" providerId="LiveId" clId="{1C988B78-8BE9-6643-B98C-ED55607B9532}" dt="2023-10-24T13:49:08.202" v="2859" actId="20577"/>
          <ac:spMkLst>
            <pc:docMk/>
            <pc:sldMk cId="2052185808" sldId="273"/>
            <ac:spMk id="2" creationId="{84BD5131-91E8-A17E-3410-B6E31C6395FA}"/>
          </ac:spMkLst>
        </pc:spChg>
        <pc:spChg chg="del mod">
          <ac:chgData name="Richard Haas" userId="a58a334d69430218" providerId="LiveId" clId="{1C988B78-8BE9-6643-B98C-ED55607B9532}" dt="2023-10-24T09:35:51.149" v="441" actId="478"/>
          <ac:spMkLst>
            <pc:docMk/>
            <pc:sldMk cId="2052185808" sldId="273"/>
            <ac:spMk id="3" creationId="{A6EC2A4A-DF6B-D61F-D513-9834CB732845}"/>
          </ac:spMkLst>
        </pc:spChg>
        <pc:spChg chg="add mod">
          <ac:chgData name="Richard Haas" userId="a58a334d69430218" providerId="LiveId" clId="{1C988B78-8BE9-6643-B98C-ED55607B9532}" dt="2023-10-24T09:36:34.096" v="490" actId="1037"/>
          <ac:spMkLst>
            <pc:docMk/>
            <pc:sldMk cId="2052185808" sldId="273"/>
            <ac:spMk id="4" creationId="{55F34E8E-090C-FA74-2ACF-AFD9533879AB}"/>
          </ac:spMkLst>
        </pc:spChg>
        <pc:spChg chg="del topLvl">
          <ac:chgData name="Richard Haas" userId="a58a334d69430218" providerId="LiveId" clId="{1C988B78-8BE9-6643-B98C-ED55607B9532}" dt="2023-10-24T09:24:09.402" v="20" actId="478"/>
          <ac:spMkLst>
            <pc:docMk/>
            <pc:sldMk cId="2052185808" sldId="273"/>
            <ac:spMk id="5" creationId="{2C7DF0AC-BEB4-2D67-3B01-9C62BDA6D190}"/>
          </ac:spMkLst>
        </pc:spChg>
        <pc:spChg chg="del mod topLvl">
          <ac:chgData name="Richard Haas" userId="a58a334d69430218" providerId="LiveId" clId="{1C988B78-8BE9-6643-B98C-ED55607B9532}" dt="2023-10-24T09:24:08.254" v="19" actId="478"/>
          <ac:spMkLst>
            <pc:docMk/>
            <pc:sldMk cId="2052185808" sldId="273"/>
            <ac:spMk id="6" creationId="{4753B5D3-E767-EAC2-16AD-8EBD2E98345C}"/>
          </ac:spMkLst>
        </pc:spChg>
        <pc:spChg chg="mod">
          <ac:chgData name="Richard Haas" userId="a58a334d69430218" providerId="LiveId" clId="{1C988B78-8BE9-6643-B98C-ED55607B9532}" dt="2023-10-24T09:36:34.096" v="490" actId="1037"/>
          <ac:spMkLst>
            <pc:docMk/>
            <pc:sldMk cId="2052185808" sldId="273"/>
            <ac:spMk id="9" creationId="{5FD6AEFC-6928-B49A-194F-912C816AD201}"/>
          </ac:spMkLst>
        </pc:spChg>
        <pc:spChg chg="add mod">
          <ac:chgData name="Richard Haas" userId="a58a334d69430218" providerId="LiveId" clId="{1C988B78-8BE9-6643-B98C-ED55607B9532}" dt="2023-10-24T13:52:30.832" v="2886"/>
          <ac:spMkLst>
            <pc:docMk/>
            <pc:sldMk cId="2052185808" sldId="273"/>
            <ac:spMk id="10" creationId="{C608FC37-2AF0-E0CC-9F87-1580E1C9FDBD}"/>
          </ac:spMkLst>
        </pc:spChg>
        <pc:grpChg chg="del">
          <ac:chgData name="Richard Haas" userId="a58a334d69430218" providerId="LiveId" clId="{1C988B78-8BE9-6643-B98C-ED55607B9532}" dt="2023-10-24T09:24:08.254" v="19" actId="478"/>
          <ac:grpSpMkLst>
            <pc:docMk/>
            <pc:sldMk cId="2052185808" sldId="273"/>
            <ac:grpSpMk id="7" creationId="{9860E8F0-E144-0B07-0727-5C95CB7915DF}"/>
          </ac:grpSpMkLst>
        </pc:grpChg>
        <pc:graphicFrameChg chg="mod modGraphic">
          <ac:chgData name="Richard Haas" userId="a58a334d69430218" providerId="LiveId" clId="{1C988B78-8BE9-6643-B98C-ED55607B9532}" dt="2023-10-24T09:36:34.096" v="490" actId="1037"/>
          <ac:graphicFrameMkLst>
            <pc:docMk/>
            <pc:sldMk cId="2052185808" sldId="273"/>
            <ac:graphicFrameMk id="8" creationId="{DA562CE2-AF02-5DDC-64FD-6D8C84862496}"/>
          </ac:graphicFrameMkLst>
        </pc:graphicFrameChg>
        <pc:picChg chg="del">
          <ac:chgData name="Richard Haas" userId="a58a334d69430218" providerId="LiveId" clId="{1C988B78-8BE9-6643-B98C-ED55607B9532}" dt="2023-10-24T09:24:06.257" v="17" actId="478"/>
          <ac:picMkLst>
            <pc:docMk/>
            <pc:sldMk cId="2052185808" sldId="273"/>
            <ac:picMk id="13" creationId="{A73152B1-C2A6-75A6-6FD1-1F53CF56355A}"/>
          </ac:picMkLst>
        </pc:picChg>
      </pc:sldChg>
      <pc:sldChg chg="addSp delSp modSp mod modNotesTx">
        <pc:chgData name="Richard Haas" userId="a58a334d69430218" providerId="LiveId" clId="{1C988B78-8BE9-6643-B98C-ED55607B9532}" dt="2023-10-24T13:52:28.432" v="2884"/>
        <pc:sldMkLst>
          <pc:docMk/>
          <pc:sldMk cId="1037679199" sldId="274"/>
        </pc:sldMkLst>
        <pc:spChg chg="del mod">
          <ac:chgData name="Richard Haas" userId="a58a334d69430218" providerId="LiveId" clId="{1C988B78-8BE9-6643-B98C-ED55607B9532}" dt="2023-10-24T10:33:33.244" v="1431" actId="478"/>
          <ac:spMkLst>
            <pc:docMk/>
            <pc:sldMk cId="1037679199" sldId="274"/>
            <ac:spMk id="2" creationId="{C074E456-168A-AE8D-75CD-C52F15674B6E}"/>
          </ac:spMkLst>
        </pc:spChg>
        <pc:spChg chg="mod">
          <ac:chgData name="Richard Haas" userId="a58a334d69430218" providerId="LiveId" clId="{1C988B78-8BE9-6643-B98C-ED55607B9532}" dt="2023-10-24T13:50:11.493" v="2869" actId="14100"/>
          <ac:spMkLst>
            <pc:docMk/>
            <pc:sldMk cId="1037679199" sldId="274"/>
            <ac:spMk id="3" creationId="{AC08DE4B-6134-3AD3-4940-72F1DA3C44AB}"/>
          </ac:spMkLst>
        </pc:spChg>
        <pc:spChg chg="add mod">
          <ac:chgData name="Richard Haas" userId="a58a334d69430218" providerId="LiveId" clId="{1C988B78-8BE9-6643-B98C-ED55607B9532}" dt="2023-10-24T10:25:11.902" v="1177" actId="1076"/>
          <ac:spMkLst>
            <pc:docMk/>
            <pc:sldMk cId="1037679199" sldId="274"/>
            <ac:spMk id="4" creationId="{BD747098-C5DB-C1A2-0494-4999BA0682A7}"/>
          </ac:spMkLst>
        </pc:spChg>
        <pc:spChg chg="add mod">
          <ac:chgData name="Richard Haas" userId="a58a334d69430218" providerId="LiveId" clId="{1C988B78-8BE9-6643-B98C-ED55607B9532}" dt="2023-10-24T13:52:28.432" v="2884"/>
          <ac:spMkLst>
            <pc:docMk/>
            <pc:sldMk cId="1037679199" sldId="274"/>
            <ac:spMk id="10" creationId="{5966CD99-25EB-BE1E-8337-CDF5ECFEB3D7}"/>
          </ac:spMkLst>
        </pc:spChg>
        <pc:picChg chg="add del mod">
          <ac:chgData name="Richard Haas" userId="a58a334d69430218" providerId="LiveId" clId="{1C988B78-8BE9-6643-B98C-ED55607B9532}" dt="2023-10-24T10:34:20.653" v="1436" actId="478"/>
          <ac:picMkLst>
            <pc:docMk/>
            <pc:sldMk cId="1037679199" sldId="274"/>
            <ac:picMk id="5" creationId="{8C0E49CE-B5D3-39B7-D053-AD6C371BB7A7}"/>
          </ac:picMkLst>
        </pc:picChg>
        <pc:picChg chg="add del mod">
          <ac:chgData name="Richard Haas" userId="a58a334d69430218" providerId="LiveId" clId="{1C988B78-8BE9-6643-B98C-ED55607B9532}" dt="2023-10-24T10:36:30.402" v="1441" actId="478"/>
          <ac:picMkLst>
            <pc:docMk/>
            <pc:sldMk cId="1037679199" sldId="274"/>
            <ac:picMk id="7" creationId="{2FAD5982-5DB8-5506-087A-E8AC4F792ACC}"/>
          </ac:picMkLst>
        </pc:picChg>
        <pc:picChg chg="add mod">
          <ac:chgData name="Richard Haas" userId="a58a334d69430218" providerId="LiveId" clId="{1C988B78-8BE9-6643-B98C-ED55607B9532}" dt="2023-10-24T13:50:01.721" v="2861" actId="14100"/>
          <ac:picMkLst>
            <pc:docMk/>
            <pc:sldMk cId="1037679199" sldId="274"/>
            <ac:picMk id="9" creationId="{69502393-E068-B1E4-93D2-29CEF3DFBD39}"/>
          </ac:picMkLst>
        </pc:picChg>
        <pc:picChg chg="add del">
          <ac:chgData name="Richard Haas" userId="a58a334d69430218" providerId="LiveId" clId="{1C988B78-8BE9-6643-B98C-ED55607B9532}" dt="2023-10-24T10:33:33.596" v="1432" actId="478"/>
          <ac:picMkLst>
            <pc:docMk/>
            <pc:sldMk cId="1037679199" sldId="274"/>
            <ac:picMk id="13" creationId="{BB289DA4-5A55-0F43-8A0B-DF97C05DB8D0}"/>
          </ac:picMkLst>
        </pc:picChg>
      </pc:sldChg>
      <pc:sldChg chg="addSp delSp modSp mod">
        <pc:chgData name="Richard Haas" userId="a58a334d69430218" providerId="LiveId" clId="{1C988B78-8BE9-6643-B98C-ED55607B9532}" dt="2023-10-24T16:01:11.104" v="3062" actId="1076"/>
        <pc:sldMkLst>
          <pc:docMk/>
          <pc:sldMk cId="373657795" sldId="275"/>
        </pc:sldMkLst>
        <pc:spChg chg="del mod">
          <ac:chgData name="Richard Haas" userId="a58a334d69430218" providerId="LiveId" clId="{1C988B78-8BE9-6643-B98C-ED55607B9532}" dt="2023-10-24T12:47:18.108" v="1983" actId="478"/>
          <ac:spMkLst>
            <pc:docMk/>
            <pc:sldMk cId="373657795" sldId="275"/>
            <ac:spMk id="2" creationId="{E37CAA29-9E8C-0053-34D7-2BCCEAC2ACC3}"/>
          </ac:spMkLst>
        </pc:spChg>
        <pc:spChg chg="mod">
          <ac:chgData name="Richard Haas" userId="a58a334d69430218" providerId="LiveId" clId="{1C988B78-8BE9-6643-B98C-ED55607B9532}" dt="2023-10-24T16:00:10.142" v="3061" actId="20577"/>
          <ac:spMkLst>
            <pc:docMk/>
            <pc:sldMk cId="373657795" sldId="275"/>
            <ac:spMk id="3" creationId="{72C693AC-8D62-7E97-7CAE-4C8340D68DEA}"/>
          </ac:spMkLst>
        </pc:spChg>
        <pc:spChg chg="add mod">
          <ac:chgData name="Richard Haas" userId="a58a334d69430218" providerId="LiveId" clId="{1C988B78-8BE9-6643-B98C-ED55607B9532}" dt="2023-10-24T12:47:13.519" v="1981" actId="313"/>
          <ac:spMkLst>
            <pc:docMk/>
            <pc:sldMk cId="373657795" sldId="275"/>
            <ac:spMk id="4" creationId="{BF1AEF35-B66B-117B-F4B1-285013042E5C}"/>
          </ac:spMkLst>
        </pc:spChg>
        <pc:spChg chg="add mod">
          <ac:chgData name="Richard Haas" userId="a58a334d69430218" providerId="LiveId" clId="{1C988B78-8BE9-6643-B98C-ED55607B9532}" dt="2023-10-24T13:48:21.963" v="2790" actId="121"/>
          <ac:spMkLst>
            <pc:docMk/>
            <pc:sldMk cId="373657795" sldId="275"/>
            <ac:spMk id="9" creationId="{A5DEB67E-D2E1-1873-7036-9CCDB06BBF01}"/>
          </ac:spMkLst>
        </pc:spChg>
        <pc:spChg chg="add mod">
          <ac:chgData name="Richard Haas" userId="a58a334d69430218" providerId="LiveId" clId="{1C988B78-8BE9-6643-B98C-ED55607B9532}" dt="2023-10-24T16:01:11.104" v="3062" actId="1076"/>
          <ac:spMkLst>
            <pc:docMk/>
            <pc:sldMk cId="373657795" sldId="275"/>
            <ac:spMk id="10" creationId="{3C03A14E-1533-2C1A-99DB-69E8651EE758}"/>
          </ac:spMkLst>
        </pc:spChg>
        <pc:picChg chg="del">
          <ac:chgData name="Richard Haas" userId="a58a334d69430218" providerId="LiveId" clId="{1C988B78-8BE9-6643-B98C-ED55607B9532}" dt="2023-10-24T12:47:19.496" v="1984" actId="478"/>
          <ac:picMkLst>
            <pc:docMk/>
            <pc:sldMk cId="373657795" sldId="275"/>
            <ac:picMk id="5" creationId="{B703EDF7-EE12-EF06-7261-5CD4005B568B}"/>
          </ac:picMkLst>
        </pc:picChg>
        <pc:picChg chg="add mod">
          <ac:chgData name="Richard Haas" userId="a58a334d69430218" providerId="LiveId" clId="{1C988B78-8BE9-6643-B98C-ED55607B9532}" dt="2023-10-24T13:47:33.032" v="2785" actId="1076"/>
          <ac:picMkLst>
            <pc:docMk/>
            <pc:sldMk cId="373657795" sldId="275"/>
            <ac:picMk id="7" creationId="{11AA88FE-9225-F9FE-80DE-742D5BD0E0FF}"/>
          </ac:picMkLst>
        </pc:picChg>
      </pc:sldChg>
      <pc:sldChg chg="addSp delSp modSp mod modNotesTx">
        <pc:chgData name="Richard Haas" userId="a58a334d69430218" providerId="LiveId" clId="{1C988B78-8BE9-6643-B98C-ED55607B9532}" dt="2023-10-24T13:52:25.578" v="2882"/>
        <pc:sldMkLst>
          <pc:docMk/>
          <pc:sldMk cId="4292969242" sldId="276"/>
        </pc:sldMkLst>
        <pc:spChg chg="del">
          <ac:chgData name="Richard Haas" userId="a58a334d69430218" providerId="LiveId" clId="{1C988B78-8BE9-6643-B98C-ED55607B9532}" dt="2023-10-24T13:43:27.139" v="2719" actId="478"/>
          <ac:spMkLst>
            <pc:docMk/>
            <pc:sldMk cId="4292969242" sldId="276"/>
            <ac:spMk id="2" creationId="{22EB5871-F532-117D-FB33-87C685FA5A35}"/>
          </ac:spMkLst>
        </pc:spChg>
        <pc:spChg chg="mod">
          <ac:chgData name="Richard Haas" userId="a58a334d69430218" providerId="LiveId" clId="{1C988B78-8BE9-6643-B98C-ED55607B9532}" dt="2023-10-24T13:46:45.246" v="2782" actId="1076"/>
          <ac:spMkLst>
            <pc:docMk/>
            <pc:sldMk cId="4292969242" sldId="276"/>
            <ac:spMk id="3" creationId="{72C693AC-8D62-7E97-7CAE-4C8340D68DEA}"/>
          </ac:spMkLst>
        </pc:spChg>
        <pc:spChg chg="del">
          <ac:chgData name="Richard Haas" userId="a58a334d69430218" providerId="LiveId" clId="{1C988B78-8BE9-6643-B98C-ED55607B9532}" dt="2023-10-24T12:47:42.994" v="1989" actId="478"/>
          <ac:spMkLst>
            <pc:docMk/>
            <pc:sldMk cId="4292969242" sldId="276"/>
            <ac:spMk id="4" creationId="{3649CBEA-C96E-F397-35ED-8289DE65B5FE}"/>
          </ac:spMkLst>
        </pc:spChg>
        <pc:spChg chg="add mod">
          <ac:chgData name="Richard Haas" userId="a58a334d69430218" providerId="LiveId" clId="{1C988B78-8BE9-6643-B98C-ED55607B9532}" dt="2023-10-24T13:46:48.150" v="2783" actId="1076"/>
          <ac:spMkLst>
            <pc:docMk/>
            <pc:sldMk cId="4292969242" sldId="276"/>
            <ac:spMk id="7" creationId="{1FB6F993-B632-B42B-57E9-7F145276BE46}"/>
          </ac:spMkLst>
        </pc:spChg>
        <pc:spChg chg="add mod">
          <ac:chgData name="Richard Haas" userId="a58a334d69430218" providerId="LiveId" clId="{1C988B78-8BE9-6643-B98C-ED55607B9532}" dt="2023-10-24T13:46:42.778" v="2781" actId="1076"/>
          <ac:spMkLst>
            <pc:docMk/>
            <pc:sldMk cId="4292969242" sldId="276"/>
            <ac:spMk id="8" creationId="{EA9B9E53-CF0F-95B7-845C-607432941D1F}"/>
          </ac:spMkLst>
        </pc:spChg>
        <pc:spChg chg="add mod">
          <ac:chgData name="Richard Haas" userId="a58a334d69430218" providerId="LiveId" clId="{1C988B78-8BE9-6643-B98C-ED55607B9532}" dt="2023-10-24T13:52:25.578" v="2882"/>
          <ac:spMkLst>
            <pc:docMk/>
            <pc:sldMk cId="4292969242" sldId="276"/>
            <ac:spMk id="9" creationId="{EDA82521-793D-8011-FF6E-A912530A8C87}"/>
          </ac:spMkLst>
        </pc:spChg>
        <pc:picChg chg="add mod">
          <ac:chgData name="Richard Haas" userId="a58a334d69430218" providerId="LiveId" clId="{1C988B78-8BE9-6643-B98C-ED55607B9532}" dt="2023-10-24T13:46:48.150" v="2783" actId="1076"/>
          <ac:picMkLst>
            <pc:docMk/>
            <pc:sldMk cId="4292969242" sldId="276"/>
            <ac:picMk id="6" creationId="{D2B06B9D-6BF4-B417-D6EA-3C1C94E9DBBB}"/>
          </ac:picMkLst>
        </pc:picChg>
        <pc:picChg chg="del">
          <ac:chgData name="Richard Haas" userId="a58a334d69430218" providerId="LiveId" clId="{1C988B78-8BE9-6643-B98C-ED55607B9532}" dt="2023-10-24T12:47:44.495" v="1990" actId="478"/>
          <ac:picMkLst>
            <pc:docMk/>
            <pc:sldMk cId="4292969242" sldId="276"/>
            <ac:picMk id="13314" creationId="{C9F6FD1F-1A82-F72D-161D-20E2E2B5DE15}"/>
          </ac:picMkLst>
        </pc:picChg>
        <pc:picChg chg="del">
          <ac:chgData name="Richard Haas" userId="a58a334d69430218" providerId="LiveId" clId="{1C988B78-8BE9-6643-B98C-ED55607B9532}" dt="2023-10-24T12:47:44.845" v="1991" actId="478"/>
          <ac:picMkLst>
            <pc:docMk/>
            <pc:sldMk cId="4292969242" sldId="276"/>
            <ac:picMk id="13316" creationId="{F2D321F4-FDC5-3F78-CC42-72D06FE3B95B}"/>
          </ac:picMkLst>
        </pc:picChg>
      </pc:sldChg>
      <pc:sldChg chg="addSp delSp modSp mod">
        <pc:chgData name="Richard Haas" userId="a58a334d69430218" providerId="LiveId" clId="{1C988B78-8BE9-6643-B98C-ED55607B9532}" dt="2023-10-24T13:50:52.115" v="2871"/>
        <pc:sldMkLst>
          <pc:docMk/>
          <pc:sldMk cId="139018621" sldId="285"/>
        </pc:sldMkLst>
        <pc:spChg chg="mod">
          <ac:chgData name="Richard Haas" userId="a58a334d69430218" providerId="LiveId" clId="{1C988B78-8BE9-6643-B98C-ED55607B9532}" dt="2023-10-24T10:37:52.140" v="1452" actId="1076"/>
          <ac:spMkLst>
            <pc:docMk/>
            <pc:sldMk cId="139018621" sldId="285"/>
            <ac:spMk id="2" creationId="{ADE686C7-EC99-2A96-5662-A1BC042F4427}"/>
          </ac:spMkLst>
        </pc:spChg>
        <pc:spChg chg="add del mod">
          <ac:chgData name="Richard Haas" userId="a58a334d69430218" providerId="LiveId" clId="{1C988B78-8BE9-6643-B98C-ED55607B9532}" dt="2023-10-24T13:50:52.115" v="2871"/>
          <ac:spMkLst>
            <pc:docMk/>
            <pc:sldMk cId="139018621" sldId="285"/>
            <ac:spMk id="3" creationId="{79FB78EB-56F3-739D-F0B1-15ABD38D750F}"/>
          </ac:spMkLst>
        </pc:spChg>
        <pc:spChg chg="add del mod">
          <ac:chgData name="Richard Haas" userId="a58a334d69430218" providerId="LiveId" clId="{1C988B78-8BE9-6643-B98C-ED55607B9532}" dt="2023-10-24T13:50:52.115" v="2871"/>
          <ac:spMkLst>
            <pc:docMk/>
            <pc:sldMk cId="139018621" sldId="285"/>
            <ac:spMk id="5" creationId="{4D22307C-2150-DA7E-0F5E-B1FB73B1C11C}"/>
          </ac:spMkLst>
        </pc:spChg>
        <pc:spChg chg="add del mod">
          <ac:chgData name="Richard Haas" userId="a58a334d69430218" providerId="LiveId" clId="{1C988B78-8BE9-6643-B98C-ED55607B9532}" dt="2023-10-24T13:50:52.115" v="2871"/>
          <ac:spMkLst>
            <pc:docMk/>
            <pc:sldMk cId="139018621" sldId="285"/>
            <ac:spMk id="6" creationId="{D793EC00-58AB-AE96-99B4-E9415DCF8802}"/>
          </ac:spMkLst>
        </pc:spChg>
        <pc:picChg chg="add del mod">
          <ac:chgData name="Richard Haas" userId="a58a334d69430218" providerId="LiveId" clId="{1C988B78-8BE9-6643-B98C-ED55607B9532}" dt="2023-10-24T13:50:52.115" v="2871"/>
          <ac:picMkLst>
            <pc:docMk/>
            <pc:sldMk cId="139018621" sldId="285"/>
            <ac:picMk id="7" creationId="{1B386744-0929-BB93-1A9E-401BB0801CF7}"/>
          </ac:picMkLst>
        </pc:picChg>
      </pc:sldChg>
      <pc:sldChg chg="addSp delSp modSp mod">
        <pc:chgData name="Richard Haas" userId="a58a334d69430218" providerId="LiveId" clId="{1C988B78-8BE9-6643-B98C-ED55607B9532}" dt="2023-10-24T13:52:29.208" v="2885"/>
        <pc:sldMkLst>
          <pc:docMk/>
          <pc:sldMk cId="2912700922" sldId="289"/>
        </pc:sldMkLst>
        <pc:spChg chg="add mod">
          <ac:chgData name="Richard Haas" userId="a58a334d69430218" providerId="LiveId" clId="{1C988B78-8BE9-6643-B98C-ED55607B9532}" dt="2023-10-24T09:28:18.586" v="50" actId="20577"/>
          <ac:spMkLst>
            <pc:docMk/>
            <pc:sldMk cId="2912700922" sldId="289"/>
            <ac:spMk id="2" creationId="{6B0512FD-5FD0-6111-AF28-9106AA6B6AAA}"/>
          </ac:spMkLst>
        </pc:spChg>
        <pc:spChg chg="add mod">
          <ac:chgData name="Richard Haas" userId="a58a334d69430218" providerId="LiveId" clId="{1C988B78-8BE9-6643-B98C-ED55607B9532}" dt="2023-10-24T09:29:35.150" v="59" actId="20577"/>
          <ac:spMkLst>
            <pc:docMk/>
            <pc:sldMk cId="2912700922" sldId="289"/>
            <ac:spMk id="3" creationId="{946A37BB-E7C7-710F-F1D8-9305EF221362}"/>
          </ac:spMkLst>
        </pc:spChg>
        <pc:spChg chg="add del mod">
          <ac:chgData name="Richard Haas" userId="a58a334d69430218" providerId="LiveId" clId="{1C988B78-8BE9-6643-B98C-ED55607B9532}" dt="2023-10-24T09:29:21.864" v="53" actId="478"/>
          <ac:spMkLst>
            <pc:docMk/>
            <pc:sldMk cId="2912700922" sldId="289"/>
            <ac:spMk id="4" creationId="{86D6BA7B-50C8-1191-9D94-EA97F8FD6691}"/>
          </ac:spMkLst>
        </pc:spChg>
        <pc:spChg chg="add mod">
          <ac:chgData name="Richard Haas" userId="a58a334d69430218" providerId="LiveId" clId="{1C988B78-8BE9-6643-B98C-ED55607B9532}" dt="2023-10-24T09:32:51.144" v="236"/>
          <ac:spMkLst>
            <pc:docMk/>
            <pc:sldMk cId="2912700922" sldId="289"/>
            <ac:spMk id="6" creationId="{43AC53C5-6BBB-FAC4-1547-9DA1BB83FBF0}"/>
          </ac:spMkLst>
        </pc:spChg>
        <pc:spChg chg="mod">
          <ac:chgData name="Richard Haas" userId="a58a334d69430218" providerId="LiveId" clId="{1C988B78-8BE9-6643-B98C-ED55607B9532}" dt="2023-10-24T09:34:48.797" v="332" actId="1076"/>
          <ac:spMkLst>
            <pc:docMk/>
            <pc:sldMk cId="2912700922" sldId="289"/>
            <ac:spMk id="8" creationId="{B8F456A0-CB81-8DBD-A829-F4B1D30B8798}"/>
          </ac:spMkLst>
        </pc:spChg>
        <pc:spChg chg="mod">
          <ac:chgData name="Richard Haas" userId="a58a334d69430218" providerId="LiveId" clId="{1C988B78-8BE9-6643-B98C-ED55607B9532}" dt="2023-10-24T09:35:08.490" v="421" actId="1038"/>
          <ac:spMkLst>
            <pc:docMk/>
            <pc:sldMk cId="2912700922" sldId="289"/>
            <ac:spMk id="9" creationId="{0474D80E-9D3D-AA49-26D4-4E32A09C5854}"/>
          </ac:spMkLst>
        </pc:spChg>
        <pc:spChg chg="add mod">
          <ac:chgData name="Richard Haas" userId="a58a334d69430218" providerId="LiveId" clId="{1C988B78-8BE9-6643-B98C-ED55607B9532}" dt="2023-10-24T09:33:27.368" v="313" actId="1076"/>
          <ac:spMkLst>
            <pc:docMk/>
            <pc:sldMk cId="2912700922" sldId="289"/>
            <ac:spMk id="11" creationId="{DD4CD0E9-353C-AA18-4406-982ACD31D8EE}"/>
          </ac:spMkLst>
        </pc:spChg>
        <pc:spChg chg="add del mod">
          <ac:chgData name="Richard Haas" userId="a58a334d69430218" providerId="LiveId" clId="{1C988B78-8BE9-6643-B98C-ED55607B9532}" dt="2023-10-24T09:34:33.099" v="321" actId="478"/>
          <ac:spMkLst>
            <pc:docMk/>
            <pc:sldMk cId="2912700922" sldId="289"/>
            <ac:spMk id="12" creationId="{FAAF8C89-973E-7364-C9BD-B3098DEE9456}"/>
          </ac:spMkLst>
        </pc:spChg>
        <pc:spChg chg="add mod">
          <ac:chgData name="Richard Haas" userId="a58a334d69430218" providerId="LiveId" clId="{1C988B78-8BE9-6643-B98C-ED55607B9532}" dt="2023-10-24T13:52:29.208" v="2885"/>
          <ac:spMkLst>
            <pc:docMk/>
            <pc:sldMk cId="2912700922" sldId="289"/>
            <ac:spMk id="14" creationId="{251D480E-0DB2-8ECF-6CC7-F2279B0BD8C4}"/>
          </ac:spMkLst>
        </pc:spChg>
        <pc:picChg chg="mod">
          <ac:chgData name="Richard Haas" userId="a58a334d69430218" providerId="LiveId" clId="{1C988B78-8BE9-6643-B98C-ED55607B9532}" dt="2023-10-24T09:34:46.673" v="331" actId="1076"/>
          <ac:picMkLst>
            <pc:docMk/>
            <pc:sldMk cId="2912700922" sldId="289"/>
            <ac:picMk id="13" creationId="{8D48852D-9043-3B14-0679-6FC5F0B00106}"/>
          </ac:picMkLst>
        </pc:picChg>
      </pc:sldChg>
      <pc:sldChg chg="addSp delSp modSp new mod">
        <pc:chgData name="Richard Haas" userId="a58a334d69430218" providerId="LiveId" clId="{1C988B78-8BE9-6643-B98C-ED55607B9532}" dt="2023-10-24T13:52:21.193" v="2880"/>
        <pc:sldMkLst>
          <pc:docMk/>
          <pc:sldMk cId="2074373263" sldId="290"/>
        </pc:sldMkLst>
        <pc:spChg chg="del">
          <ac:chgData name="Richard Haas" userId="a58a334d69430218" providerId="LiveId" clId="{1C988B78-8BE9-6643-B98C-ED55607B9532}" dt="2023-10-24T13:50:57.587" v="2873" actId="478"/>
          <ac:spMkLst>
            <pc:docMk/>
            <pc:sldMk cId="2074373263" sldId="290"/>
            <ac:spMk id="2" creationId="{C2A6A43B-DB9C-BD6B-3C1F-16BB4542BCD9}"/>
          </ac:spMkLst>
        </pc:spChg>
        <pc:spChg chg="del mod">
          <ac:chgData name="Richard Haas" userId="a58a334d69430218" providerId="LiveId" clId="{1C988B78-8BE9-6643-B98C-ED55607B9532}" dt="2023-10-24T13:50:58.963" v="2875" actId="478"/>
          <ac:spMkLst>
            <pc:docMk/>
            <pc:sldMk cId="2074373263" sldId="290"/>
            <ac:spMk id="3" creationId="{98B13864-200B-7C8B-A16C-2424DB341E3D}"/>
          </ac:spMkLst>
        </pc:spChg>
        <pc:spChg chg="add mod">
          <ac:chgData name="Richard Haas" userId="a58a334d69430218" providerId="LiveId" clId="{1C988B78-8BE9-6643-B98C-ED55607B9532}" dt="2023-10-24T13:51:00.255" v="2876"/>
          <ac:spMkLst>
            <pc:docMk/>
            <pc:sldMk cId="2074373263" sldId="290"/>
            <ac:spMk id="4" creationId="{26054B38-BA03-9B2B-CEE0-50994CC4CC80}"/>
          </ac:spMkLst>
        </pc:spChg>
        <pc:spChg chg="add mod">
          <ac:chgData name="Richard Haas" userId="a58a334d69430218" providerId="LiveId" clId="{1C988B78-8BE9-6643-B98C-ED55607B9532}" dt="2023-10-24T13:51:00.255" v="2876"/>
          <ac:spMkLst>
            <pc:docMk/>
            <pc:sldMk cId="2074373263" sldId="290"/>
            <ac:spMk id="5" creationId="{58815FD3-2A01-6FB4-C9B9-D63B37A328FC}"/>
          </ac:spMkLst>
        </pc:spChg>
        <pc:spChg chg="add mod">
          <ac:chgData name="Richard Haas" userId="a58a334d69430218" providerId="LiveId" clId="{1C988B78-8BE9-6643-B98C-ED55607B9532}" dt="2023-10-24T13:51:00.255" v="2876"/>
          <ac:spMkLst>
            <pc:docMk/>
            <pc:sldMk cId="2074373263" sldId="290"/>
            <ac:spMk id="6" creationId="{74585F0E-7638-A912-60D6-14A63D7E8D48}"/>
          </ac:spMkLst>
        </pc:spChg>
        <pc:spChg chg="add mod">
          <ac:chgData name="Richard Haas" userId="a58a334d69430218" providerId="LiveId" clId="{1C988B78-8BE9-6643-B98C-ED55607B9532}" dt="2023-10-24T13:52:21.193" v="2880"/>
          <ac:spMkLst>
            <pc:docMk/>
            <pc:sldMk cId="2074373263" sldId="290"/>
            <ac:spMk id="8" creationId="{EF7116ED-29B8-C007-C6F0-0C4DC5011F2D}"/>
          </ac:spMkLst>
        </pc:spChg>
        <pc:picChg chg="add mod">
          <ac:chgData name="Richard Haas" userId="a58a334d69430218" providerId="LiveId" clId="{1C988B78-8BE9-6643-B98C-ED55607B9532}" dt="2023-10-24T13:51:00.255" v="2876"/>
          <ac:picMkLst>
            <pc:docMk/>
            <pc:sldMk cId="2074373263" sldId="290"/>
            <ac:picMk id="7" creationId="{6E13FF2F-DE79-71AB-D39E-F24C05C9ED67}"/>
          </ac:picMkLst>
        </pc:picChg>
      </pc:sldChg>
      <pc:sldChg chg="addSp delSp modSp add mod">
        <pc:chgData name="Richard Haas" userId="a58a334d69430218" providerId="LiveId" clId="{1C988B78-8BE9-6643-B98C-ED55607B9532}" dt="2023-10-25T10:35:11.412" v="3063" actId="1076"/>
        <pc:sldMkLst>
          <pc:docMk/>
          <pc:sldMk cId="2539445695" sldId="291"/>
        </pc:sldMkLst>
        <pc:spChg chg="add mod">
          <ac:chgData name="Richard Haas" userId="a58a334d69430218" providerId="LiveId" clId="{1C988B78-8BE9-6643-B98C-ED55607B9532}" dt="2023-10-24T15:49:20.507" v="2888" actId="1076"/>
          <ac:spMkLst>
            <pc:docMk/>
            <pc:sldMk cId="2539445695" sldId="291"/>
            <ac:spMk id="4" creationId="{C8C4C6C2-994C-2517-1B17-6C7B7D2D94F1}"/>
          </ac:spMkLst>
        </pc:spChg>
        <pc:spChg chg="mod">
          <ac:chgData name="Richard Haas" userId="a58a334d69430218" providerId="LiveId" clId="{1C988B78-8BE9-6643-B98C-ED55607B9532}" dt="2023-10-25T10:35:11.412" v="3063" actId="1076"/>
          <ac:spMkLst>
            <pc:docMk/>
            <pc:sldMk cId="2539445695" sldId="291"/>
            <ac:spMk id="14" creationId="{5248F0F9-1ED3-34F6-9C8A-3A9314E97513}"/>
          </ac:spMkLst>
        </pc:spChg>
        <pc:picChg chg="add mod">
          <ac:chgData name="Richard Haas" userId="a58a334d69430218" providerId="LiveId" clId="{1C988B78-8BE9-6643-B98C-ED55607B9532}" dt="2023-10-24T15:58:37.048" v="3054" actId="167"/>
          <ac:picMkLst>
            <pc:docMk/>
            <pc:sldMk cId="2539445695" sldId="291"/>
            <ac:picMk id="5" creationId="{15114E91-9A6B-57AF-C68C-99DC88F4A524}"/>
          </ac:picMkLst>
        </pc:picChg>
        <pc:picChg chg="del">
          <ac:chgData name="Richard Haas" userId="a58a334d69430218" providerId="LiveId" clId="{1C988B78-8BE9-6643-B98C-ED55607B9532}" dt="2023-10-24T15:58:30.987" v="3050" actId="478"/>
          <ac:picMkLst>
            <pc:docMk/>
            <pc:sldMk cId="2539445695" sldId="291"/>
            <ac:picMk id="1026" creationId="{5917906D-BB80-EBB1-09B5-25801543D40B}"/>
          </ac:picMkLst>
        </pc:picChg>
      </pc:sldChg>
      <pc:sldChg chg="addSp modSp add mod">
        <pc:chgData name="Richard Haas" userId="a58a334d69430218" providerId="LiveId" clId="{1C988B78-8BE9-6643-B98C-ED55607B9532}" dt="2023-10-24T15:55:36.790" v="2976" actId="1076"/>
        <pc:sldMkLst>
          <pc:docMk/>
          <pc:sldMk cId="701731445" sldId="292"/>
        </pc:sldMkLst>
        <pc:spChg chg="add mod">
          <ac:chgData name="Richard Haas" userId="a58a334d69430218" providerId="LiveId" clId="{1C988B78-8BE9-6643-B98C-ED55607B9532}" dt="2023-10-24T13:52:20.306" v="2879"/>
          <ac:spMkLst>
            <pc:docMk/>
            <pc:sldMk cId="701731445" sldId="292"/>
            <ac:spMk id="2" creationId="{D14E1E0C-7C56-7540-1A22-6BBE0C87AC1A}"/>
          </ac:spMkLst>
        </pc:spChg>
        <pc:spChg chg="add mod">
          <ac:chgData name="Richard Haas" userId="a58a334d69430218" providerId="LiveId" clId="{1C988B78-8BE9-6643-B98C-ED55607B9532}" dt="2023-10-24T15:55:36.790" v="2976" actId="1076"/>
          <ac:spMkLst>
            <pc:docMk/>
            <pc:sldMk cId="701731445" sldId="292"/>
            <ac:spMk id="3" creationId="{78C549AA-1043-1FF1-E3C2-E652A45DC19B}"/>
          </ac:spMkLst>
        </pc:spChg>
        <pc:picChg chg="mod">
          <ac:chgData name="Richard Haas" userId="a58a334d69430218" providerId="LiveId" clId="{1C988B78-8BE9-6643-B98C-ED55607B9532}" dt="2023-10-24T15:55:21.480" v="2946" actId="1076"/>
          <ac:picMkLst>
            <pc:docMk/>
            <pc:sldMk cId="701731445" sldId="292"/>
            <ac:picMk id="4098" creationId="{0F2A8D07-19E4-1E94-FAEE-9DD904463AC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1" i="0" u="none" strike="noStrike" kern="1200" spc="0" baseline="0" dirty="0" smtClean="0">
                <a:solidFill>
                  <a:prstClr val="black"/>
                </a:solidFill>
                <a:latin typeface="+mn-lt"/>
                <a:ea typeface="+mn-ea"/>
                <a:cs typeface="+mn-cs"/>
              </a:defRPr>
            </a:pPr>
            <a:r>
              <a:rPr lang="en-US" sz="1800" b="1" i="0" u="none" strike="noStrike" kern="1200" baseline="0">
                <a:solidFill>
                  <a:prstClr val="black"/>
                </a:solidFill>
                <a:latin typeface="+mn-lt"/>
                <a:ea typeface="+mn-ea"/>
                <a:cs typeface="+mn-cs"/>
              </a:rPr>
              <a:t>Private 5G networks in EU-27</a:t>
            </a:r>
          </a:p>
        </c:rich>
      </c:tx>
      <c:overlay val="0"/>
      <c:spPr>
        <a:noFill/>
        <a:ln>
          <a:noFill/>
        </a:ln>
        <a:effectLst/>
      </c:spPr>
      <c:txPr>
        <a:bodyPr rot="0" spcFirstLastPara="1" vertOverflow="ellipsis" vert="horz" wrap="square" anchor="ctr" anchorCtr="1"/>
        <a:lstStyle/>
        <a:p>
          <a:pPr algn="ctr" rtl="0">
            <a:defRPr lang="en-US" sz="1800" b="1" i="0" u="none" strike="noStrike" kern="1200" spc="0" baseline="0" dirty="0" smtClean="0">
              <a:solidFill>
                <a:prstClr val="black"/>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 of Company /Entity</c:v>
                </c:pt>
              </c:strCache>
            </c:strRef>
          </c:tx>
          <c:spPr>
            <a:solidFill>
              <a:srgbClr val="002060"/>
            </a:solidFill>
            <a:ln>
              <a:noFill/>
            </a:ln>
            <a:effectLst/>
          </c:spPr>
          <c:invertIfNegative val="0"/>
          <c:cat>
            <c:strRef>
              <c:f>Sheet1!$A$2:$A$22</c:f>
              <c:strCache>
                <c:ptCount val="21"/>
                <c:pt idx="0">
                  <c:v>Austria</c:v>
                </c:pt>
                <c:pt idx="1">
                  <c:v>Belgium</c:v>
                </c:pt>
                <c:pt idx="2">
                  <c:v>Croatia</c:v>
                </c:pt>
                <c:pt idx="3">
                  <c:v>Czech Republic</c:v>
                </c:pt>
                <c:pt idx="4">
                  <c:v>Denmark</c:v>
                </c:pt>
                <c:pt idx="5">
                  <c:v>Estonia</c:v>
                </c:pt>
                <c:pt idx="6">
                  <c:v>Finland</c:v>
                </c:pt>
                <c:pt idx="7">
                  <c:v>France</c:v>
                </c:pt>
                <c:pt idx="8">
                  <c:v>Germany</c:v>
                </c:pt>
                <c:pt idx="9">
                  <c:v>Greece</c:v>
                </c:pt>
                <c:pt idx="10">
                  <c:v>Hungary</c:v>
                </c:pt>
                <c:pt idx="11">
                  <c:v>Ireland</c:v>
                </c:pt>
                <c:pt idx="12">
                  <c:v>Italy</c:v>
                </c:pt>
                <c:pt idx="13">
                  <c:v>Latvia</c:v>
                </c:pt>
                <c:pt idx="14">
                  <c:v>Netherlands</c:v>
                </c:pt>
                <c:pt idx="15">
                  <c:v>Poland</c:v>
                </c:pt>
                <c:pt idx="16">
                  <c:v>Portugal</c:v>
                </c:pt>
                <c:pt idx="17">
                  <c:v>Slovakia</c:v>
                </c:pt>
                <c:pt idx="18">
                  <c:v>Slovenia</c:v>
                </c:pt>
                <c:pt idx="19">
                  <c:v>Spain</c:v>
                </c:pt>
                <c:pt idx="20">
                  <c:v>Sweden</c:v>
                </c:pt>
              </c:strCache>
            </c:strRef>
          </c:cat>
          <c:val>
            <c:numRef>
              <c:f>Sheet1!$B$2:$B$22</c:f>
              <c:numCache>
                <c:formatCode>General</c:formatCode>
                <c:ptCount val="21"/>
                <c:pt idx="0">
                  <c:v>4</c:v>
                </c:pt>
                <c:pt idx="1">
                  <c:v>6</c:v>
                </c:pt>
                <c:pt idx="2">
                  <c:v>4</c:v>
                </c:pt>
                <c:pt idx="3">
                  <c:v>5</c:v>
                </c:pt>
                <c:pt idx="4">
                  <c:v>2</c:v>
                </c:pt>
                <c:pt idx="5">
                  <c:v>2</c:v>
                </c:pt>
                <c:pt idx="6">
                  <c:v>8</c:v>
                </c:pt>
                <c:pt idx="7">
                  <c:v>13</c:v>
                </c:pt>
                <c:pt idx="8">
                  <c:v>20</c:v>
                </c:pt>
                <c:pt idx="9">
                  <c:v>2</c:v>
                </c:pt>
                <c:pt idx="10">
                  <c:v>2</c:v>
                </c:pt>
                <c:pt idx="11">
                  <c:v>2</c:v>
                </c:pt>
                <c:pt idx="12">
                  <c:v>4</c:v>
                </c:pt>
                <c:pt idx="13">
                  <c:v>1</c:v>
                </c:pt>
                <c:pt idx="14">
                  <c:v>1</c:v>
                </c:pt>
                <c:pt idx="15">
                  <c:v>4</c:v>
                </c:pt>
                <c:pt idx="16">
                  <c:v>1</c:v>
                </c:pt>
                <c:pt idx="17">
                  <c:v>1</c:v>
                </c:pt>
                <c:pt idx="18">
                  <c:v>1</c:v>
                </c:pt>
                <c:pt idx="19">
                  <c:v>6</c:v>
                </c:pt>
                <c:pt idx="20">
                  <c:v>5</c:v>
                </c:pt>
              </c:numCache>
            </c:numRef>
          </c:val>
          <c:extLst>
            <c:ext xmlns:c16="http://schemas.microsoft.com/office/drawing/2014/chart" uri="{C3380CC4-5D6E-409C-BE32-E72D297353CC}">
              <c16:uniqueId val="{00000000-ED09-4E51-9E28-3F24731EECFF}"/>
            </c:ext>
          </c:extLst>
        </c:ser>
        <c:dLbls>
          <c:showLegendKey val="0"/>
          <c:showVal val="0"/>
          <c:showCatName val="0"/>
          <c:showSerName val="0"/>
          <c:showPercent val="0"/>
          <c:showBubbleSize val="0"/>
        </c:dLbls>
        <c:gapWidth val="219"/>
        <c:overlap val="-27"/>
        <c:axId val="1977233376"/>
        <c:axId val="2032249456"/>
      </c:barChart>
      <c:catAx>
        <c:axId val="197723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en-US"/>
          </a:p>
        </c:txPr>
        <c:crossAx val="2032249456"/>
        <c:crosses val="autoZero"/>
        <c:auto val="1"/>
        <c:lblAlgn val="ctr"/>
        <c:lblOffset val="100"/>
        <c:noMultiLvlLbl val="0"/>
      </c:catAx>
      <c:valAx>
        <c:axId val="203224945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GB" sz="1000" b="1" i="0" u="none" strike="noStrike" kern="1200" baseline="0" dirty="0" smtClean="0">
                    <a:solidFill>
                      <a:prstClr val="black"/>
                    </a:solidFill>
                    <a:latin typeface="+mn-lt"/>
                    <a:ea typeface="+mn-ea"/>
                    <a:cs typeface="+mn-cs"/>
                  </a:defRPr>
                </a:pPr>
                <a:r>
                  <a:rPr lang="en-GB" sz="1000" b="1" i="0" u="none" strike="noStrike" kern="1200" baseline="0">
                    <a:solidFill>
                      <a:prstClr val="black"/>
                    </a:solidFill>
                    <a:latin typeface="+mn-lt"/>
                    <a:ea typeface="+mn-ea"/>
                    <a:cs typeface="+mn-cs"/>
                  </a:rPr>
                  <a:t>Count of private 5G networks EU-27</a:t>
                </a:r>
              </a:p>
            </c:rich>
          </c:tx>
          <c:overlay val="0"/>
          <c:spPr>
            <a:noFill/>
            <a:ln>
              <a:noFill/>
            </a:ln>
            <a:effectLst/>
          </c:spPr>
          <c:txPr>
            <a:bodyPr rot="-5400000" spcFirstLastPara="1" vertOverflow="ellipsis" vert="horz" wrap="square" anchor="ctr" anchorCtr="1"/>
            <a:lstStyle/>
            <a:p>
              <a:pPr algn="ctr" rtl="0">
                <a:defRPr lang="en-GB" sz="1000" b="1" i="0" u="none" strike="noStrike" kern="1200" baseline="0" dirty="0" smtClean="0">
                  <a:solidFill>
                    <a:prstClr val="black"/>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723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11742-0706-AF44-B5C3-A9D7EA14D7AD}" type="datetimeFigureOut">
              <a:rPr lang="en-US" smtClean="0"/>
              <a:t>10/26/23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37613-95E9-9743-9DE0-C3A488869210}" type="slidenum">
              <a:rPr lang="en-US" smtClean="0"/>
              <a:t>‹#›</a:t>
            </a:fld>
            <a:endParaRPr lang="en-US"/>
          </a:p>
        </p:txBody>
      </p:sp>
    </p:spTree>
    <p:extLst>
      <p:ext uri="{BB962C8B-B14F-4D97-AF65-F5344CB8AC3E}">
        <p14:creationId xmlns:p14="http://schemas.microsoft.com/office/powerpoint/2010/main" val="339494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tno.eu/library/reports/112-the-state-of-digital-communications-2023.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2</a:t>
            </a:fld>
            <a:endParaRPr lang="en-US"/>
          </a:p>
        </p:txBody>
      </p:sp>
    </p:spTree>
    <p:extLst>
      <p:ext uri="{BB962C8B-B14F-4D97-AF65-F5344CB8AC3E}">
        <p14:creationId xmlns:p14="http://schemas.microsoft.com/office/powerpoint/2010/main" val="308131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Text:</a:t>
            </a:r>
          </a:p>
          <a:p>
            <a:r>
              <a:rPr lang="en-GB"/>
              <a:t>According to Analysis Mason, mobile network operators who are operating a full suite of 2G, 3G, 4G and 5G networks would be able to lower energy consumption by 40% by decommissioning 2G and 3G networks. Similarly, transitioning from legacy fixed networks to an all-FTTP (Fibre-to-the-Premise) access network could reduce operators’ energy usage by up to 80%. The upgrading process varies across fixed network operators. </a:t>
            </a:r>
          </a:p>
          <a:p>
            <a:endParaRPr lang="en-GB"/>
          </a:p>
          <a:p>
            <a:r>
              <a:rPr lang="en-GB"/>
              <a:t>For example, A1 Telekom Austria and Deutsche Telekom who have switched off PSTN (public switched telephone network),Telenor Sweden and Telefónica Spain who will switch off their copper-based networks by 2025, and Proximus Belgium and KPN Netherlands who are beginning to shut down their FTTC (Fibre-to-the-Cabinet) networks.</a:t>
            </a:r>
            <a:endParaRPr lang="en-BE"/>
          </a:p>
        </p:txBody>
      </p:sp>
      <p:sp>
        <p:nvSpPr>
          <p:cNvPr id="4" name="Slide Number Placeholder 3"/>
          <p:cNvSpPr>
            <a:spLocks noGrp="1"/>
          </p:cNvSpPr>
          <p:nvPr>
            <p:ph type="sldNum" sz="quarter" idx="5"/>
          </p:nvPr>
        </p:nvSpPr>
        <p:spPr/>
        <p:txBody>
          <a:bodyPr/>
          <a:lstStyle/>
          <a:p>
            <a:fld id="{A0637613-95E9-9743-9DE0-C3A488869210}" type="slidenum">
              <a:rPr lang="en-US" smtClean="0"/>
              <a:t>20</a:t>
            </a:fld>
            <a:endParaRPr lang="en-US"/>
          </a:p>
        </p:txBody>
      </p:sp>
    </p:spTree>
    <p:extLst>
      <p:ext uri="{BB962C8B-B14F-4D97-AF65-F5344CB8AC3E}">
        <p14:creationId xmlns:p14="http://schemas.microsoft.com/office/powerpoint/2010/main" val="229151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200"/>
              </a:spcAft>
            </a:pPr>
            <a:r>
              <a:rPr lang="en-GB" sz="1800" kern="900">
                <a:effectLst/>
                <a:latin typeface="Segoe UI" panose="020B0502040204020203" pitchFamily="34" charset="0"/>
                <a:ea typeface="Segoe UI" panose="020B0502040204020203" pitchFamily="34" charset="0"/>
                <a:cs typeface="Times New Roman" panose="02020603050405020304" pitchFamily="18" charset="0"/>
              </a:rPr>
              <a:t>Text:</a:t>
            </a:r>
          </a:p>
          <a:p>
            <a:pPr algn="just">
              <a:spcAft>
                <a:spcPts val="200"/>
              </a:spcAft>
            </a:pPr>
            <a:r>
              <a:rPr lang="en-GB" sz="1800" kern="900">
                <a:effectLst/>
                <a:latin typeface="Segoe UI" panose="020B0502040204020203" pitchFamily="34" charset="0"/>
                <a:ea typeface="Segoe UI" panose="020B0502040204020203" pitchFamily="34" charset="0"/>
                <a:cs typeface="Times New Roman" panose="02020603050405020304" pitchFamily="18" charset="0"/>
              </a:rPr>
              <a:t>From the private sector, and in companion with the 2023 Mobile World Congress (MWC) last February, several major telecommunication companies announced initiatives toward more sustainable 5G networks. </a:t>
            </a:r>
          </a:p>
          <a:p>
            <a:pPr algn="just">
              <a:spcAft>
                <a:spcPts val="200"/>
              </a:spcAft>
            </a:pPr>
            <a:endParaRPr lang="en-GB" sz="1800" kern="900">
              <a:effectLst/>
              <a:latin typeface="Segoe UI" panose="020B0502040204020203" pitchFamily="34" charset="0"/>
              <a:ea typeface="Segoe UI" panose="020B0502040204020203" pitchFamily="34" charset="0"/>
              <a:cs typeface="Times New Roman" panose="02020603050405020304" pitchFamily="18" charset="0"/>
            </a:endParaRPr>
          </a:p>
          <a:p>
            <a:pPr algn="just">
              <a:spcAft>
                <a:spcPts val="200"/>
              </a:spcAft>
            </a:pPr>
            <a:r>
              <a:rPr lang="en-GB" sz="1800" kern="900">
                <a:effectLst/>
                <a:latin typeface="Segoe UI" panose="020B0502040204020203" pitchFamily="34" charset="0"/>
                <a:ea typeface="Segoe UI" panose="020B0502040204020203" pitchFamily="34" charset="0"/>
                <a:cs typeface="Times New Roman" panose="02020603050405020304" pitchFamily="18" charset="0"/>
              </a:rPr>
              <a:t>For example, Huawei launched their Eco series antennas, aiming to reduce site power consumption by 15% and improve network energy efficiency, as well as reducing operating costs and carbon emissions. These antennas will boost the development of green and high-performance 5G networks. Similarly, ZTE is pursuing a higher 5G network energy efficiency through their AAU hibernation or zero-load zero-carbon technology, which reduces the energy consumption of their zero-load equipment. Another example is Ericsson who showcased several new solutions in accordance with meeting their Net Zero ambitions during the MWC. The solutions focus on sustainability, energy saving and capacity expansion. All of which put an emphasis on lowering carbon emissions and site footprint.</a:t>
            </a:r>
            <a:endParaRPr lang="en-BE"/>
          </a:p>
        </p:txBody>
      </p:sp>
      <p:sp>
        <p:nvSpPr>
          <p:cNvPr id="4" name="Slide Number Placeholder 3"/>
          <p:cNvSpPr>
            <a:spLocks noGrp="1"/>
          </p:cNvSpPr>
          <p:nvPr>
            <p:ph type="sldNum" sz="quarter" idx="5"/>
          </p:nvPr>
        </p:nvSpPr>
        <p:spPr/>
        <p:txBody>
          <a:bodyPr/>
          <a:lstStyle/>
          <a:p>
            <a:fld id="{A0637613-95E9-9743-9DE0-C3A488869210}" type="slidenum">
              <a:rPr lang="en-US" smtClean="0"/>
              <a:t>21</a:t>
            </a:fld>
            <a:endParaRPr lang="en-US"/>
          </a:p>
        </p:txBody>
      </p:sp>
    </p:spTree>
    <p:extLst>
      <p:ext uri="{BB962C8B-B14F-4D97-AF65-F5344CB8AC3E}">
        <p14:creationId xmlns:p14="http://schemas.microsoft.com/office/powerpoint/2010/main" val="412398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4</a:t>
            </a:fld>
            <a:endParaRPr lang="en-US"/>
          </a:p>
        </p:txBody>
      </p:sp>
    </p:spTree>
    <p:extLst>
      <p:ext uri="{BB962C8B-B14F-4D97-AF65-F5344CB8AC3E}">
        <p14:creationId xmlns:p14="http://schemas.microsoft.com/office/powerpoint/2010/main" val="314532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5</a:t>
            </a:fld>
            <a:endParaRPr lang="en-US"/>
          </a:p>
        </p:txBody>
      </p:sp>
    </p:spTree>
    <p:extLst>
      <p:ext uri="{BB962C8B-B14F-4D97-AF65-F5344CB8AC3E}">
        <p14:creationId xmlns:p14="http://schemas.microsoft.com/office/powerpoint/2010/main" val="355469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gsacom.com</a:t>
            </a:r>
            <a:r>
              <a:rPr lang="en-US" dirty="0"/>
              <a:t>/paper/5g-standalone-october-2023-member-report/</a:t>
            </a:r>
          </a:p>
          <a:p>
            <a:endParaRPr lang="en-US" dirty="0"/>
          </a:p>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6</a:t>
            </a:fld>
            <a:endParaRPr lang="en-US"/>
          </a:p>
        </p:txBody>
      </p:sp>
    </p:spTree>
    <p:extLst>
      <p:ext uri="{BB962C8B-B14F-4D97-AF65-F5344CB8AC3E}">
        <p14:creationId xmlns:p14="http://schemas.microsoft.com/office/powerpoint/2010/main" val="124961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637613-95E9-9743-9DE0-C3A488869210}" type="slidenum">
              <a:rPr lang="en-US" smtClean="0"/>
              <a:t>7</a:t>
            </a:fld>
            <a:endParaRPr lang="en-US"/>
          </a:p>
        </p:txBody>
      </p:sp>
    </p:spTree>
    <p:extLst>
      <p:ext uri="{BB962C8B-B14F-4D97-AF65-F5344CB8AC3E}">
        <p14:creationId xmlns:p14="http://schemas.microsoft.com/office/powerpoint/2010/main" val="295763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8</a:t>
            </a:fld>
            <a:endParaRPr lang="en-US"/>
          </a:p>
        </p:txBody>
      </p:sp>
    </p:spTree>
    <p:extLst>
      <p:ext uri="{BB962C8B-B14F-4D97-AF65-F5344CB8AC3E}">
        <p14:creationId xmlns:p14="http://schemas.microsoft.com/office/powerpoint/2010/main" val="304963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Introduction:</a:t>
            </a:r>
          </a:p>
          <a:p>
            <a:r>
              <a:rPr lang="en-GB"/>
              <a:t>This part features a summary of existing projections for the forecasting towards 2025 5G-related targets and, in some cases, even later. The reports here cover in the period of the last 12 months from the latest workshop.</a:t>
            </a:r>
          </a:p>
          <a:p>
            <a:endParaRPr lang="en-GB"/>
          </a:p>
          <a:p>
            <a:r>
              <a:rPr lang="en-GB"/>
              <a:t>Text:</a:t>
            </a:r>
          </a:p>
          <a:p>
            <a:r>
              <a:rPr lang="en-GB"/>
              <a:t>In the June 2023 update of the Ericsson Mobility Report, 4G technology is reported to be still dominant in Western Europe, with the subscription penetration reaching 79% at the end of 2022. Nonetheless, 5G subscriptions experienced strong growth, from 32 million in 2021 to 69 million at the end of 2022. 5G subscriptions are expected to reach 143 million by the end of 2023, with a subscription penetration projected to reach 88% by 2028. </a:t>
            </a:r>
          </a:p>
          <a:p>
            <a:endParaRPr lang="en-GB"/>
          </a:p>
          <a:p>
            <a:r>
              <a:rPr lang="en-GB"/>
              <a:t>Meanwhile, in Central and Eastern Europe,  the uptake is slower due to both the reluctance of consumers to upgrade to more expensive subscriptions and slower spectrum allocation processes. 4G subscriptions accounted for 73% of the market at the end of 2022, but the growth has flattened and should be close to zero until 2025. Nevertheless, from 2025 onwards, only 5G subscriptions are projected to be growing.</a:t>
            </a:r>
            <a:endParaRPr lang="en-BE"/>
          </a:p>
        </p:txBody>
      </p:sp>
      <p:sp>
        <p:nvSpPr>
          <p:cNvPr id="4" name="Slide Number Placeholder 3"/>
          <p:cNvSpPr>
            <a:spLocks noGrp="1"/>
          </p:cNvSpPr>
          <p:nvPr>
            <p:ph type="sldNum" sz="quarter" idx="5"/>
          </p:nvPr>
        </p:nvSpPr>
        <p:spPr/>
        <p:txBody>
          <a:bodyPr/>
          <a:lstStyle/>
          <a:p>
            <a:fld id="{A0637613-95E9-9743-9DE0-C3A488869210}" type="slidenum">
              <a:rPr lang="en-US" smtClean="0"/>
              <a:t>17</a:t>
            </a:fld>
            <a:endParaRPr lang="en-US"/>
          </a:p>
        </p:txBody>
      </p:sp>
    </p:spTree>
    <p:extLst>
      <p:ext uri="{BB962C8B-B14F-4D97-AF65-F5344CB8AC3E}">
        <p14:creationId xmlns:p14="http://schemas.microsoft.com/office/powerpoint/2010/main" val="327281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Text:</a:t>
            </a:r>
          </a:p>
          <a:p>
            <a:r>
              <a:rPr lang="en-GB"/>
              <a:t>According to the latest GSMA’s Mobile Economy report from February 2023, in 2022, 5G technology constituted 11% of the market in Europe, representing an increase from the 4% figure in 2021. Meanwhile, 4G still accounted for 75% of the market. By 2030, 5G uptake is projected to grow to 87% with a reduced 4G market share of 13%. </a:t>
            </a:r>
          </a:p>
          <a:p>
            <a:endParaRPr lang="en-GB"/>
          </a:p>
          <a:p>
            <a:r>
              <a:rPr lang="en-GB"/>
              <a:t>Furthermore, overall mobile subscriber penetration is expected to only marginally increase from 90% in 2022 to 92% by 2030, accompanied by a moderate rise in smartphone adoption from 81% in 2022 to 91% by 2030.</a:t>
            </a:r>
            <a:endParaRPr lang="en-BE"/>
          </a:p>
        </p:txBody>
      </p:sp>
      <p:sp>
        <p:nvSpPr>
          <p:cNvPr id="4" name="Slide Number Placeholder 3"/>
          <p:cNvSpPr>
            <a:spLocks noGrp="1"/>
          </p:cNvSpPr>
          <p:nvPr>
            <p:ph type="sldNum" sz="quarter" idx="5"/>
          </p:nvPr>
        </p:nvSpPr>
        <p:spPr/>
        <p:txBody>
          <a:bodyPr/>
          <a:lstStyle/>
          <a:p>
            <a:fld id="{A0637613-95E9-9743-9DE0-C3A488869210}" type="slidenum">
              <a:rPr lang="en-US" smtClean="0"/>
              <a:t>18</a:t>
            </a:fld>
            <a:endParaRPr lang="en-US"/>
          </a:p>
        </p:txBody>
      </p:sp>
    </p:spTree>
    <p:extLst>
      <p:ext uri="{BB962C8B-B14F-4D97-AF65-F5344CB8AC3E}">
        <p14:creationId xmlns:p14="http://schemas.microsoft.com/office/powerpoint/2010/main" val="143314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Bef>
                <a:spcPts val="600"/>
              </a:spcBef>
              <a:buFont typeface="Symbol" panose="05050102010706020507" pitchFamily="18" charset="2"/>
              <a:buNone/>
            </a:pPr>
            <a:r>
              <a:rPr lang="en-GB" sz="1800">
                <a:effectLst/>
                <a:latin typeface="Segoe UI" panose="020B0502040204020203" pitchFamily="34" charset="0"/>
                <a:ea typeface="Segoe UI" panose="020B0502040204020203" pitchFamily="34" charset="0"/>
                <a:cs typeface="Times New Roman" panose="02020603050405020304" pitchFamily="18" charset="0"/>
              </a:rPr>
              <a:t>Introduction:</a:t>
            </a:r>
          </a:p>
          <a:p>
            <a:pPr marL="0" lvl="0" indent="0" algn="just">
              <a:spcBef>
                <a:spcPts val="600"/>
              </a:spcBef>
              <a:buFont typeface="Symbol" panose="05050102010706020507" pitchFamily="18" charset="2"/>
              <a:buNone/>
            </a:pPr>
            <a:r>
              <a:rPr lang="en-GB" sz="1800">
                <a:effectLst/>
                <a:latin typeface="Segoe UI" panose="020B0502040204020203" pitchFamily="34" charset="0"/>
                <a:ea typeface="Segoe UI" panose="020B0502040204020203" pitchFamily="34" charset="0"/>
                <a:cs typeface="Times New Roman" panose="02020603050405020304" pitchFamily="18" charset="0"/>
              </a:rPr>
              <a:t>Sustainability is another key topic accompanying 5G development. This part provides a brief overview of commitments taken up by the industry to reduce emissions and the role of 5G in the context of the Green Deal targets. Following from the Commission’s Green Deal Communication, digital technologies were highlighted as a critical enabler for attaining the sustainability goals set by the Green Deal in many different sectors. The communication introduced the intention to explore measures to ensure that digital technologies such as Artificial Intelligence, 5G, cloud and edge computing and Internet of Things can accelerate and maximise the impact of policies to deal with climate change and protect the environment. </a:t>
            </a:r>
          </a:p>
          <a:p>
            <a:pPr marL="0" lvl="0" indent="0" algn="just">
              <a:spcBef>
                <a:spcPts val="600"/>
              </a:spcBef>
              <a:buFont typeface="Symbol" panose="05050102010706020507" pitchFamily="18" charset="2"/>
              <a:buNone/>
            </a:pPr>
            <a:endParaRPr lang="en-GB" sz="1800">
              <a:effectLst/>
              <a:latin typeface="Segoe UI" panose="020B0502040204020203" pitchFamily="34" charset="0"/>
              <a:ea typeface="Segoe UI" panose="020B0502040204020203" pitchFamily="34" charset="0"/>
              <a:cs typeface="Times New Roman" panose="02020603050405020304" pitchFamily="18" charset="0"/>
            </a:endParaRPr>
          </a:p>
          <a:p>
            <a:pPr marL="0" lvl="0" indent="0" algn="just">
              <a:spcBef>
                <a:spcPts val="600"/>
              </a:spcBef>
              <a:buFont typeface="Symbol" panose="05050102010706020507" pitchFamily="18" charset="2"/>
              <a:buNone/>
            </a:pPr>
            <a:r>
              <a:rPr lang="en-GB" sz="1800">
                <a:effectLst/>
                <a:latin typeface="Segoe UI" panose="020B0502040204020203" pitchFamily="34" charset="0"/>
                <a:ea typeface="Segoe UI" panose="020B0502040204020203" pitchFamily="34" charset="0"/>
                <a:cs typeface="Times New Roman" panose="02020603050405020304" pitchFamily="18" charset="0"/>
              </a:rPr>
              <a:t>Text:</a:t>
            </a:r>
          </a:p>
          <a:p>
            <a:pPr marL="0" lvl="0" indent="0" algn="just">
              <a:spcBef>
                <a:spcPts val="600"/>
              </a:spcBef>
              <a:buFont typeface="Symbol" panose="05050102010706020507" pitchFamily="18" charset="2"/>
              <a:buNone/>
            </a:pPr>
            <a:r>
              <a:rPr lang="en-GB" sz="1800">
                <a:effectLst/>
                <a:latin typeface="Segoe UI" panose="020B0502040204020203" pitchFamily="34" charset="0"/>
                <a:ea typeface="Segoe UI" panose="020B0502040204020203" pitchFamily="34" charset="0"/>
                <a:cs typeface="Times New Roman" panose="02020603050405020304" pitchFamily="18" charset="0"/>
              </a:rPr>
              <a:t>As a part of the chapter on sustainability in their latest </a:t>
            </a:r>
            <a:r>
              <a:rPr lang="en-GB" sz="1800" u="sng">
                <a:solidFill>
                  <a:srgbClr val="0563C1"/>
                </a:solidFill>
                <a:effectLst/>
                <a:latin typeface="Segoe UI" panose="020B0502040204020203" pitchFamily="34" charset="0"/>
                <a:ea typeface="Segoe UI" panose="020B0502040204020203" pitchFamily="34" charset="0"/>
                <a:cs typeface="Times New Roman" panose="02020603050405020304" pitchFamily="18" charset="0"/>
                <a:hlinkClick r:id="rId3"/>
              </a:rPr>
              <a:t>State of Digital Communications 2023</a:t>
            </a:r>
            <a:r>
              <a:rPr lang="en-GB" sz="1800">
                <a:effectLst/>
                <a:latin typeface="Segoe UI" panose="020B0502040204020203" pitchFamily="34" charset="0"/>
                <a:ea typeface="Segoe UI" panose="020B0502040204020203" pitchFamily="34" charset="0"/>
                <a:cs typeface="Times New Roman" panose="02020603050405020304" pitchFamily="18" charset="0"/>
              </a:rPr>
              <a:t>, ETNO (European Telecommunications Network Operators’ Association) emphasised the focus on the greening of telecoms networks through the transition toward next-generation networks. Indeed, 4G and 5G networks are more energy efficient; thus, their rollout is crucial for reducing energy usage. Most ETNO members are planning to shut off their 3G networks by 2028 and 2G networks will follow after that due to their importance for IoT functions and basic voice services. Five decommissioning dates per year were announced for legacy networks in 2017. This increased to 10 dates in 2023 and 2024 and 11 dates in 2025 to 2030</a:t>
            </a:r>
            <a:endParaRPr lang="en-BE" sz="1800">
              <a:effectLst/>
              <a:latin typeface="Segoe UI" panose="020B0502040204020203" pitchFamily="34" charset="0"/>
              <a:ea typeface="Segoe UI" panose="020B0502040204020203"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637613-95E9-9743-9DE0-C3A488869210}" type="slidenum">
              <a:rPr lang="en-US" smtClean="0"/>
              <a:t>19</a:t>
            </a:fld>
            <a:endParaRPr lang="en-US"/>
          </a:p>
        </p:txBody>
      </p:sp>
    </p:spTree>
    <p:extLst>
      <p:ext uri="{BB962C8B-B14F-4D97-AF65-F5344CB8AC3E}">
        <p14:creationId xmlns:p14="http://schemas.microsoft.com/office/powerpoint/2010/main" val="4163377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6739-4919-17BD-BC54-2AA242C1C7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C83B7B-62F4-C0F8-1829-192CE6E6C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3D8F7F-1584-A277-F87A-77C892FAE39C}"/>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5" name="Footer Placeholder 4">
            <a:extLst>
              <a:ext uri="{FF2B5EF4-FFF2-40B4-BE49-F238E27FC236}">
                <a16:creationId xmlns:a16="http://schemas.microsoft.com/office/drawing/2014/main" id="{0C04795B-3924-E6A3-47D0-233E8AF96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DCD6F-A746-C3BC-6936-44D2B400D827}"/>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16" name="Group 15">
            <a:extLst>
              <a:ext uri="{FF2B5EF4-FFF2-40B4-BE49-F238E27FC236}">
                <a16:creationId xmlns:a16="http://schemas.microsoft.com/office/drawing/2014/main" id="{3FCC4E87-51F1-FB8F-6A1A-66E692E352AC}"/>
              </a:ext>
            </a:extLst>
          </p:cNvPr>
          <p:cNvGrpSpPr/>
          <p:nvPr userDrawn="1"/>
        </p:nvGrpSpPr>
        <p:grpSpPr>
          <a:xfrm>
            <a:off x="0" y="0"/>
            <a:ext cx="12192000" cy="594867"/>
            <a:chOff x="0" y="0"/>
            <a:chExt cx="12192000" cy="594867"/>
          </a:xfrm>
        </p:grpSpPr>
        <p:sp>
          <p:nvSpPr>
            <p:cNvPr id="17" name="Rectangle 16">
              <a:extLst>
                <a:ext uri="{FF2B5EF4-FFF2-40B4-BE49-F238E27FC236}">
                  <a16:creationId xmlns:a16="http://schemas.microsoft.com/office/drawing/2014/main" id="{FA215E64-A793-DA36-08EE-F0862A437DDD}"/>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4471165-003A-994E-FD38-F9D5348E7F22}"/>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9" name="Picture 18" descr="A picture containing text, sign, clipart&#10;&#10;Description automatically generated">
              <a:extLst>
                <a:ext uri="{FF2B5EF4-FFF2-40B4-BE49-F238E27FC236}">
                  <a16:creationId xmlns:a16="http://schemas.microsoft.com/office/drawing/2014/main" id="{147A98BF-93A2-8D19-3A38-0E10B6BE4A8D}"/>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6D777419-5DB1-ECB8-2AF8-D84E3CB31F07}"/>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21" name="Picture 20" descr="Logo&#10;&#10;Description automatically generated">
              <a:extLst>
                <a:ext uri="{FF2B5EF4-FFF2-40B4-BE49-F238E27FC236}">
                  <a16:creationId xmlns:a16="http://schemas.microsoft.com/office/drawing/2014/main" id="{BFC9360C-246A-B56B-AC74-63C832084E9A}"/>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22" name="Picture 21" descr="A picture containing icon&#10;&#10;Description automatically generated">
            <a:extLst>
              <a:ext uri="{FF2B5EF4-FFF2-40B4-BE49-F238E27FC236}">
                <a16:creationId xmlns:a16="http://schemas.microsoft.com/office/drawing/2014/main" id="{1580F33A-9C33-810F-F27D-52E984E93BCE}"/>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24" name="Rectangle 23">
            <a:extLst>
              <a:ext uri="{FF2B5EF4-FFF2-40B4-BE49-F238E27FC236}">
                <a16:creationId xmlns:a16="http://schemas.microsoft.com/office/drawing/2014/main" id="{7763221A-40B9-3622-0AC7-72D5A1299EE9}"/>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46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6E06-D7DB-F258-D4DB-A09297A933AF}"/>
              </a:ext>
            </a:extLst>
          </p:cNvPr>
          <p:cNvSpPr>
            <a:spLocks noGrp="1"/>
          </p:cNvSpPr>
          <p:nvPr>
            <p:ph type="title"/>
          </p:nvPr>
        </p:nvSpPr>
        <p:spPr>
          <a:xfrm>
            <a:off x="838200" y="774254"/>
            <a:ext cx="10515600" cy="916434"/>
          </a:xfr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E1B010-482A-A6B0-14FD-4ED2B59C06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DBB377-0EEA-AA90-DEA3-6F25F3654BA8}"/>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5" name="Footer Placeholder 4">
            <a:extLst>
              <a:ext uri="{FF2B5EF4-FFF2-40B4-BE49-F238E27FC236}">
                <a16:creationId xmlns:a16="http://schemas.microsoft.com/office/drawing/2014/main" id="{C59B3576-95B2-6809-86B1-2A668A0E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7F0ED-F9FA-9B22-EF0C-EB40B07BBAE9}"/>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7" name="Group 6">
            <a:extLst>
              <a:ext uri="{FF2B5EF4-FFF2-40B4-BE49-F238E27FC236}">
                <a16:creationId xmlns:a16="http://schemas.microsoft.com/office/drawing/2014/main" id="{BE4106CF-6D31-D27A-B141-5F396AAF68DA}"/>
              </a:ext>
            </a:extLst>
          </p:cNvPr>
          <p:cNvGrpSpPr/>
          <p:nvPr userDrawn="1"/>
        </p:nvGrpSpPr>
        <p:grpSpPr>
          <a:xfrm>
            <a:off x="0" y="0"/>
            <a:ext cx="12192000" cy="594867"/>
            <a:chOff x="0" y="0"/>
            <a:chExt cx="12192000" cy="594867"/>
          </a:xfrm>
        </p:grpSpPr>
        <p:sp>
          <p:nvSpPr>
            <p:cNvPr id="8" name="Rectangle 7">
              <a:extLst>
                <a:ext uri="{FF2B5EF4-FFF2-40B4-BE49-F238E27FC236}">
                  <a16:creationId xmlns:a16="http://schemas.microsoft.com/office/drawing/2014/main" id="{700A4AA3-B763-491F-F4D7-DC2245029F89}"/>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028393-BFED-D94E-F968-C072E3803C4E}"/>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0" name="Picture 9" descr="A picture containing text, sign, clipart&#10;&#10;Description automatically generated">
              <a:extLst>
                <a:ext uri="{FF2B5EF4-FFF2-40B4-BE49-F238E27FC236}">
                  <a16:creationId xmlns:a16="http://schemas.microsoft.com/office/drawing/2014/main" id="{9A616299-35BA-9506-9FCE-ACA32B32B80F}"/>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D8AF5382-B290-65FC-22A7-7382EEC216AE}"/>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2" name="Picture 11" descr="Logo&#10;&#10;Description automatically generated">
              <a:extLst>
                <a:ext uri="{FF2B5EF4-FFF2-40B4-BE49-F238E27FC236}">
                  <a16:creationId xmlns:a16="http://schemas.microsoft.com/office/drawing/2014/main" id="{21F42646-A4F0-BC3C-592D-EF6F7AE48648}"/>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3" name="Picture 12" descr="A picture containing icon&#10;&#10;Description automatically generated">
            <a:extLst>
              <a:ext uri="{FF2B5EF4-FFF2-40B4-BE49-F238E27FC236}">
                <a16:creationId xmlns:a16="http://schemas.microsoft.com/office/drawing/2014/main" id="{42624BBD-76D5-C595-4971-067D0DE77B83}"/>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4" name="Rectangle 13">
            <a:extLst>
              <a:ext uri="{FF2B5EF4-FFF2-40B4-BE49-F238E27FC236}">
                <a16:creationId xmlns:a16="http://schemas.microsoft.com/office/drawing/2014/main" id="{B8111E61-797E-94D7-A7AB-00B9315A9B6F}"/>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24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E23C4-98E8-42A5-A87E-DED229F91CB6}"/>
              </a:ext>
            </a:extLst>
          </p:cNvPr>
          <p:cNvSpPr>
            <a:spLocks noGrp="1"/>
          </p:cNvSpPr>
          <p:nvPr>
            <p:ph type="title" orient="vert"/>
          </p:nvPr>
        </p:nvSpPr>
        <p:spPr>
          <a:xfrm>
            <a:off x="8724900" y="847491"/>
            <a:ext cx="2628900" cy="5329471"/>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B4713F-3E71-8D3F-3A46-5F02C392872F}"/>
              </a:ext>
            </a:extLst>
          </p:cNvPr>
          <p:cNvSpPr>
            <a:spLocks noGrp="1"/>
          </p:cNvSpPr>
          <p:nvPr>
            <p:ph type="body" orient="vert" idx="1"/>
          </p:nvPr>
        </p:nvSpPr>
        <p:spPr>
          <a:xfrm>
            <a:off x="838200" y="847493"/>
            <a:ext cx="7734300" cy="532947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255117-B23B-E6C5-62B0-7AC2BEEC0DCE}"/>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5" name="Footer Placeholder 4">
            <a:extLst>
              <a:ext uri="{FF2B5EF4-FFF2-40B4-BE49-F238E27FC236}">
                <a16:creationId xmlns:a16="http://schemas.microsoft.com/office/drawing/2014/main" id="{06BC7DC0-7452-FC44-C08E-13319A2B4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C5042-AC5C-D312-CF85-DD7A1552AA6E}"/>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7" name="Group 6">
            <a:extLst>
              <a:ext uri="{FF2B5EF4-FFF2-40B4-BE49-F238E27FC236}">
                <a16:creationId xmlns:a16="http://schemas.microsoft.com/office/drawing/2014/main" id="{29AC2A89-984F-4AE6-E86C-5FCE590FDC25}"/>
              </a:ext>
            </a:extLst>
          </p:cNvPr>
          <p:cNvGrpSpPr/>
          <p:nvPr userDrawn="1"/>
        </p:nvGrpSpPr>
        <p:grpSpPr>
          <a:xfrm>
            <a:off x="0" y="0"/>
            <a:ext cx="12192000" cy="594867"/>
            <a:chOff x="0" y="0"/>
            <a:chExt cx="12192000" cy="594867"/>
          </a:xfrm>
        </p:grpSpPr>
        <p:sp>
          <p:nvSpPr>
            <p:cNvPr id="8" name="Rectangle 7">
              <a:extLst>
                <a:ext uri="{FF2B5EF4-FFF2-40B4-BE49-F238E27FC236}">
                  <a16:creationId xmlns:a16="http://schemas.microsoft.com/office/drawing/2014/main" id="{3678E654-9BD1-4F40-C9BC-7D5AF2C546E7}"/>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66A365-4DF7-AC5E-2D7C-8BB4D4B9B7AA}"/>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0" name="Picture 9" descr="A picture containing text, sign, clipart&#10;&#10;Description automatically generated">
              <a:extLst>
                <a:ext uri="{FF2B5EF4-FFF2-40B4-BE49-F238E27FC236}">
                  <a16:creationId xmlns:a16="http://schemas.microsoft.com/office/drawing/2014/main" id="{1825E05D-D9B3-3B2A-29C5-C4E9F0FC8236}"/>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05708564-5F17-FCEF-FFE1-A3E517C3C213}"/>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2" name="Picture 11" descr="Logo&#10;&#10;Description automatically generated">
              <a:extLst>
                <a:ext uri="{FF2B5EF4-FFF2-40B4-BE49-F238E27FC236}">
                  <a16:creationId xmlns:a16="http://schemas.microsoft.com/office/drawing/2014/main" id="{4E9693C0-8021-65D4-B0CA-DF8F24A4F12D}"/>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3" name="Picture 12" descr="A picture containing icon&#10;&#10;Description automatically generated">
            <a:extLst>
              <a:ext uri="{FF2B5EF4-FFF2-40B4-BE49-F238E27FC236}">
                <a16:creationId xmlns:a16="http://schemas.microsoft.com/office/drawing/2014/main" id="{EA30481B-8D27-A98D-43AE-89F4017B9B04}"/>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4" name="Rectangle 13">
            <a:extLst>
              <a:ext uri="{FF2B5EF4-FFF2-40B4-BE49-F238E27FC236}">
                <a16:creationId xmlns:a16="http://schemas.microsoft.com/office/drawing/2014/main" id="{01780165-9A41-40A0-E1FC-492E7EC5E4BE}"/>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5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B683-9759-C7F9-3732-F7EC3865756A}"/>
              </a:ext>
            </a:extLst>
          </p:cNvPr>
          <p:cNvSpPr>
            <a:spLocks noGrp="1"/>
          </p:cNvSpPr>
          <p:nvPr>
            <p:ph type="title"/>
          </p:nvPr>
        </p:nvSpPr>
        <p:spPr>
          <a:xfrm>
            <a:off x="838200" y="774254"/>
            <a:ext cx="10515600" cy="9164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12C600-263C-5D9C-BA96-5F9ABCFC01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DB0CB1-E6DD-5056-CE85-61E4B55A898F}"/>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5" name="Footer Placeholder 4">
            <a:extLst>
              <a:ext uri="{FF2B5EF4-FFF2-40B4-BE49-F238E27FC236}">
                <a16:creationId xmlns:a16="http://schemas.microsoft.com/office/drawing/2014/main" id="{D06A3521-7D14-2A8F-A0A7-03A2A45DB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DCADB-C3FD-7637-34AD-0EA959209B60}"/>
              </a:ext>
            </a:extLst>
          </p:cNvPr>
          <p:cNvSpPr>
            <a:spLocks noGrp="1"/>
          </p:cNvSpPr>
          <p:nvPr>
            <p:ph type="sldNum" sz="quarter" idx="12"/>
          </p:nvPr>
        </p:nvSpPr>
        <p:spPr/>
        <p:txBody>
          <a:bodyPr/>
          <a:lstStyle/>
          <a:p>
            <a:fld id="{FD8BE0B3-3F07-A34F-81EF-759B6186C85D}"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0AAE69E6-EA59-F0F0-AC86-2D9859545896}"/>
              </a:ext>
            </a:extLst>
          </p:cNvPr>
          <p:cNvPicPr>
            <a:picLocks noChangeAspect="1"/>
          </p:cNvPicPr>
          <p:nvPr userDrawn="1"/>
        </p:nvPicPr>
        <p:blipFill>
          <a:blip r:embed="rId2"/>
          <a:stretch>
            <a:fillRect/>
          </a:stretch>
        </p:blipFill>
        <p:spPr>
          <a:xfrm>
            <a:off x="147780" y="0"/>
            <a:ext cx="1200960" cy="557017"/>
          </a:xfrm>
          <a:prstGeom prst="rect">
            <a:avLst/>
          </a:prstGeom>
        </p:spPr>
      </p:pic>
      <p:grpSp>
        <p:nvGrpSpPr>
          <p:cNvPr id="13" name="Group 12">
            <a:extLst>
              <a:ext uri="{FF2B5EF4-FFF2-40B4-BE49-F238E27FC236}">
                <a16:creationId xmlns:a16="http://schemas.microsoft.com/office/drawing/2014/main" id="{A62ECF38-B83D-76E0-EE0A-96ECA02DD852}"/>
              </a:ext>
            </a:extLst>
          </p:cNvPr>
          <p:cNvGrpSpPr/>
          <p:nvPr userDrawn="1"/>
        </p:nvGrpSpPr>
        <p:grpSpPr>
          <a:xfrm>
            <a:off x="0" y="0"/>
            <a:ext cx="12192000" cy="594867"/>
            <a:chOff x="0" y="0"/>
            <a:chExt cx="12192000" cy="594867"/>
          </a:xfrm>
        </p:grpSpPr>
        <p:sp>
          <p:nvSpPr>
            <p:cNvPr id="7" name="Rectangle 6">
              <a:extLst>
                <a:ext uri="{FF2B5EF4-FFF2-40B4-BE49-F238E27FC236}">
                  <a16:creationId xmlns:a16="http://schemas.microsoft.com/office/drawing/2014/main" id="{3E726B40-E20F-E95E-AA41-2732F200DB5E}"/>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E00EB6-49C9-C99B-8FFF-FF192F73DFE3}"/>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0" name="Picture 9" descr="A picture containing text, sign, clipart&#10;&#10;Description automatically generated">
              <a:extLst>
                <a:ext uri="{FF2B5EF4-FFF2-40B4-BE49-F238E27FC236}">
                  <a16:creationId xmlns:a16="http://schemas.microsoft.com/office/drawing/2014/main" id="{F9761898-E0F0-CEE4-C1C8-5F5D08175993}"/>
                </a:ext>
              </a:extLst>
            </p:cNvPr>
            <p:cNvPicPr>
              <a:picLocks noChangeAspect="1"/>
            </p:cNvPicPr>
            <p:nvPr userDrawn="1"/>
          </p:nvPicPr>
          <p:blipFill>
            <a:blip r:embed="rId3"/>
            <a:stretch>
              <a:fillRect/>
            </a:stretch>
          </p:blipFill>
          <p:spPr>
            <a:xfrm>
              <a:off x="10776474" y="94541"/>
              <a:ext cx="1077279" cy="414338"/>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F6C36C0E-8B2D-3939-B69A-53CEB8BC8524}"/>
                </a:ext>
              </a:extLst>
            </p:cNvPr>
            <p:cNvPicPr>
              <a:picLocks noChangeAspect="1"/>
            </p:cNvPicPr>
            <p:nvPr userDrawn="1"/>
          </p:nvPicPr>
          <p:blipFill>
            <a:blip r:embed="rId4"/>
            <a:stretch>
              <a:fillRect/>
            </a:stretch>
          </p:blipFill>
          <p:spPr>
            <a:xfrm>
              <a:off x="8828077" y="72008"/>
              <a:ext cx="1754590" cy="485009"/>
            </a:xfrm>
            <a:prstGeom prst="rect">
              <a:avLst/>
            </a:prstGeom>
          </p:spPr>
        </p:pic>
        <p:pic>
          <p:nvPicPr>
            <p:cNvPr id="12" name="Picture 11" descr="Logo&#10;&#10;Description automatically generated">
              <a:extLst>
                <a:ext uri="{FF2B5EF4-FFF2-40B4-BE49-F238E27FC236}">
                  <a16:creationId xmlns:a16="http://schemas.microsoft.com/office/drawing/2014/main" id="{20E1E8E3-613F-831A-B84A-36F9BC34F3F8}"/>
                </a:ext>
              </a:extLst>
            </p:cNvPr>
            <p:cNvPicPr>
              <a:picLocks noChangeAspect="1"/>
            </p:cNvPicPr>
            <p:nvPr userDrawn="1"/>
          </p:nvPicPr>
          <p:blipFill>
            <a:blip r:embed="rId5"/>
            <a:stretch>
              <a:fillRect/>
            </a:stretch>
          </p:blipFill>
          <p:spPr>
            <a:xfrm>
              <a:off x="7481042" y="136167"/>
              <a:ext cx="1250131" cy="358644"/>
            </a:xfrm>
            <a:prstGeom prst="rect">
              <a:avLst/>
            </a:prstGeom>
          </p:spPr>
        </p:pic>
      </p:grpSp>
      <p:pic>
        <p:nvPicPr>
          <p:cNvPr id="14" name="Picture 13" descr="A picture containing icon&#10;&#10;Description automatically generated">
            <a:extLst>
              <a:ext uri="{FF2B5EF4-FFF2-40B4-BE49-F238E27FC236}">
                <a16:creationId xmlns:a16="http://schemas.microsoft.com/office/drawing/2014/main" id="{4AD807FF-3354-5CBD-6A02-312A75ADD26C}"/>
              </a:ext>
            </a:extLst>
          </p:cNvPr>
          <p:cNvPicPr>
            <a:picLocks noChangeAspect="1"/>
          </p:cNvPicPr>
          <p:nvPr userDrawn="1"/>
        </p:nvPicPr>
        <p:blipFill>
          <a:blip r:embed="rId2"/>
          <a:stretch>
            <a:fillRect/>
          </a:stretch>
        </p:blipFill>
        <p:spPr>
          <a:xfrm>
            <a:off x="124505" y="-5936"/>
            <a:ext cx="1200960" cy="557017"/>
          </a:xfrm>
          <a:prstGeom prst="rect">
            <a:avLst/>
          </a:prstGeom>
        </p:spPr>
      </p:pic>
      <p:sp>
        <p:nvSpPr>
          <p:cNvPr id="15" name="Rectangle 14">
            <a:extLst>
              <a:ext uri="{FF2B5EF4-FFF2-40B4-BE49-F238E27FC236}">
                <a16:creationId xmlns:a16="http://schemas.microsoft.com/office/drawing/2014/main" id="{831F6761-3EEE-89FA-BCAB-B1DAF6A4A1C0}"/>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11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5786-535C-E92E-ED48-560C9631C4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07D96F-F3E6-048C-F067-435141531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91D46F-CAFF-2EEC-4D97-48888C321BB3}"/>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5" name="Footer Placeholder 4">
            <a:extLst>
              <a:ext uri="{FF2B5EF4-FFF2-40B4-BE49-F238E27FC236}">
                <a16:creationId xmlns:a16="http://schemas.microsoft.com/office/drawing/2014/main" id="{43EB279E-19A3-D666-6169-4E19B3213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9ADE0-2985-FAF1-BA24-3D88FC6A6DA3}"/>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7" name="Group 6">
            <a:extLst>
              <a:ext uri="{FF2B5EF4-FFF2-40B4-BE49-F238E27FC236}">
                <a16:creationId xmlns:a16="http://schemas.microsoft.com/office/drawing/2014/main" id="{6044A865-2DA8-0346-F156-36AB5EDF6739}"/>
              </a:ext>
            </a:extLst>
          </p:cNvPr>
          <p:cNvGrpSpPr/>
          <p:nvPr userDrawn="1"/>
        </p:nvGrpSpPr>
        <p:grpSpPr>
          <a:xfrm>
            <a:off x="0" y="0"/>
            <a:ext cx="12192000" cy="594867"/>
            <a:chOff x="0" y="0"/>
            <a:chExt cx="12192000" cy="594867"/>
          </a:xfrm>
        </p:grpSpPr>
        <p:sp>
          <p:nvSpPr>
            <p:cNvPr id="8" name="Rectangle 7">
              <a:extLst>
                <a:ext uri="{FF2B5EF4-FFF2-40B4-BE49-F238E27FC236}">
                  <a16:creationId xmlns:a16="http://schemas.microsoft.com/office/drawing/2014/main" id="{27DD2BE7-2E26-4919-1391-0DE89038AE9D}"/>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58152AB-30EF-2390-2B13-2DA454EBEE74}"/>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0" name="Picture 9" descr="A picture containing text, sign, clipart&#10;&#10;Description automatically generated">
              <a:extLst>
                <a:ext uri="{FF2B5EF4-FFF2-40B4-BE49-F238E27FC236}">
                  <a16:creationId xmlns:a16="http://schemas.microsoft.com/office/drawing/2014/main" id="{7470DC4D-FC77-5509-F385-C665E7F95346}"/>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CDFD1A63-DE9F-C99B-005C-3EF8B5A11E85}"/>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2" name="Picture 11" descr="Logo&#10;&#10;Description automatically generated">
              <a:extLst>
                <a:ext uri="{FF2B5EF4-FFF2-40B4-BE49-F238E27FC236}">
                  <a16:creationId xmlns:a16="http://schemas.microsoft.com/office/drawing/2014/main" id="{13908F55-5D6B-A5A5-7445-FE53D7F5950D}"/>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3" name="Picture 12" descr="A picture containing icon&#10;&#10;Description automatically generated">
            <a:extLst>
              <a:ext uri="{FF2B5EF4-FFF2-40B4-BE49-F238E27FC236}">
                <a16:creationId xmlns:a16="http://schemas.microsoft.com/office/drawing/2014/main" id="{9DE34B06-B6B3-54F0-8579-F02486874C0C}"/>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4" name="Rectangle 13">
            <a:extLst>
              <a:ext uri="{FF2B5EF4-FFF2-40B4-BE49-F238E27FC236}">
                <a16:creationId xmlns:a16="http://schemas.microsoft.com/office/drawing/2014/main" id="{582897B7-F954-848B-3853-15DD70719286}"/>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9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C46E-EFF2-C423-0818-8DCB4059774F}"/>
              </a:ext>
            </a:extLst>
          </p:cNvPr>
          <p:cNvSpPr>
            <a:spLocks noGrp="1"/>
          </p:cNvSpPr>
          <p:nvPr>
            <p:ph type="title"/>
          </p:nvPr>
        </p:nvSpPr>
        <p:spPr>
          <a:xfrm>
            <a:off x="838200" y="774254"/>
            <a:ext cx="10515600" cy="9164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3AD7695-DBCF-7A65-6E73-5DA23C8EF5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C52D57-40B7-B909-541A-D352657D77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D1194A-749B-D74A-E20F-7E49E05FFA6A}"/>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6" name="Footer Placeholder 5">
            <a:extLst>
              <a:ext uri="{FF2B5EF4-FFF2-40B4-BE49-F238E27FC236}">
                <a16:creationId xmlns:a16="http://schemas.microsoft.com/office/drawing/2014/main" id="{275CAAFE-8EE5-1993-FB69-BF1F5FC81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DAC0A-ADC2-873A-0490-F47FDF214A1B}"/>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8" name="Group 7">
            <a:extLst>
              <a:ext uri="{FF2B5EF4-FFF2-40B4-BE49-F238E27FC236}">
                <a16:creationId xmlns:a16="http://schemas.microsoft.com/office/drawing/2014/main" id="{29FF682B-EEF8-CC13-5FED-95B4C96376F3}"/>
              </a:ext>
            </a:extLst>
          </p:cNvPr>
          <p:cNvGrpSpPr/>
          <p:nvPr userDrawn="1"/>
        </p:nvGrpSpPr>
        <p:grpSpPr>
          <a:xfrm>
            <a:off x="0" y="0"/>
            <a:ext cx="12192000" cy="594867"/>
            <a:chOff x="0" y="0"/>
            <a:chExt cx="12192000" cy="594867"/>
          </a:xfrm>
        </p:grpSpPr>
        <p:sp>
          <p:nvSpPr>
            <p:cNvPr id="9" name="Rectangle 8">
              <a:extLst>
                <a:ext uri="{FF2B5EF4-FFF2-40B4-BE49-F238E27FC236}">
                  <a16:creationId xmlns:a16="http://schemas.microsoft.com/office/drawing/2014/main" id="{DDBEDC7A-8856-4F15-005A-ECDB58C75C33}"/>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7DFB5C-1A7A-F51D-2104-39F65FE0FC20}"/>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1" name="Picture 10" descr="A picture containing text, sign, clipart&#10;&#10;Description automatically generated">
              <a:extLst>
                <a:ext uri="{FF2B5EF4-FFF2-40B4-BE49-F238E27FC236}">
                  <a16:creationId xmlns:a16="http://schemas.microsoft.com/office/drawing/2014/main" id="{960C9382-BC42-6C98-62D0-BE786C3D56AD}"/>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D4FA8E3E-41F8-0678-34F0-129AB0158D0A}"/>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3" name="Picture 12" descr="Logo&#10;&#10;Description automatically generated">
              <a:extLst>
                <a:ext uri="{FF2B5EF4-FFF2-40B4-BE49-F238E27FC236}">
                  <a16:creationId xmlns:a16="http://schemas.microsoft.com/office/drawing/2014/main" id="{346359DB-6B36-704D-D55A-436DF7CCCEE7}"/>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4" name="Picture 13" descr="A picture containing icon&#10;&#10;Description automatically generated">
            <a:extLst>
              <a:ext uri="{FF2B5EF4-FFF2-40B4-BE49-F238E27FC236}">
                <a16:creationId xmlns:a16="http://schemas.microsoft.com/office/drawing/2014/main" id="{B86CC96F-9145-A7D0-A049-E7A4D9C55CA1}"/>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5" name="Rectangle 14">
            <a:extLst>
              <a:ext uri="{FF2B5EF4-FFF2-40B4-BE49-F238E27FC236}">
                <a16:creationId xmlns:a16="http://schemas.microsoft.com/office/drawing/2014/main" id="{E35D73ED-F20A-1F59-EF23-5E7E4B1A3C7D}"/>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95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CFE5-329D-42BD-0E68-6A7BA7DCE68F}"/>
              </a:ext>
            </a:extLst>
          </p:cNvPr>
          <p:cNvSpPr>
            <a:spLocks noGrp="1"/>
          </p:cNvSpPr>
          <p:nvPr>
            <p:ph type="title"/>
          </p:nvPr>
        </p:nvSpPr>
        <p:spPr>
          <a:xfrm>
            <a:off x="839788" y="761554"/>
            <a:ext cx="10515600" cy="929134"/>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3BF6ED-343A-6B57-ABE8-AB5DAE314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AD5459-A437-0156-D711-A12FCA4984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C80FD7-BCCD-F782-7FD4-11AF3BDEE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CA5C1E-F2DA-00D8-4343-DC15165B87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F55311D-8FA6-F966-8521-20BE1B9624F8}"/>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8" name="Footer Placeholder 7">
            <a:extLst>
              <a:ext uri="{FF2B5EF4-FFF2-40B4-BE49-F238E27FC236}">
                <a16:creationId xmlns:a16="http://schemas.microsoft.com/office/drawing/2014/main" id="{C212B85E-A236-2F9E-C77B-754245906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27A36-4D9A-6D81-BB48-C3AB9AFBB964}"/>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10" name="Group 9">
            <a:extLst>
              <a:ext uri="{FF2B5EF4-FFF2-40B4-BE49-F238E27FC236}">
                <a16:creationId xmlns:a16="http://schemas.microsoft.com/office/drawing/2014/main" id="{1172E754-770E-F935-DEE2-6853EE983BCA}"/>
              </a:ext>
            </a:extLst>
          </p:cNvPr>
          <p:cNvGrpSpPr/>
          <p:nvPr userDrawn="1"/>
        </p:nvGrpSpPr>
        <p:grpSpPr>
          <a:xfrm>
            <a:off x="0" y="0"/>
            <a:ext cx="12192000" cy="594867"/>
            <a:chOff x="0" y="0"/>
            <a:chExt cx="12192000" cy="594867"/>
          </a:xfrm>
        </p:grpSpPr>
        <p:sp>
          <p:nvSpPr>
            <p:cNvPr id="11" name="Rectangle 10">
              <a:extLst>
                <a:ext uri="{FF2B5EF4-FFF2-40B4-BE49-F238E27FC236}">
                  <a16:creationId xmlns:a16="http://schemas.microsoft.com/office/drawing/2014/main" id="{13D9E3AF-9666-75E4-8B43-2522882A9EC7}"/>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E1C1D3-9EAB-2D00-7B18-BD2A95225A56}"/>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3" name="Picture 12" descr="A picture containing text, sign, clipart&#10;&#10;Description automatically generated">
              <a:extLst>
                <a:ext uri="{FF2B5EF4-FFF2-40B4-BE49-F238E27FC236}">
                  <a16:creationId xmlns:a16="http://schemas.microsoft.com/office/drawing/2014/main" id="{AAFC586B-3A4E-1D4C-62F0-3BFE604DF8A3}"/>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87A6D955-8E3C-5F03-D2CA-6EC14094FF5D}"/>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5" name="Picture 14" descr="Logo&#10;&#10;Description automatically generated">
              <a:extLst>
                <a:ext uri="{FF2B5EF4-FFF2-40B4-BE49-F238E27FC236}">
                  <a16:creationId xmlns:a16="http://schemas.microsoft.com/office/drawing/2014/main" id="{EDDF666C-F196-442D-D4AF-18B118E018B6}"/>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6" name="Picture 15" descr="A picture containing icon&#10;&#10;Description automatically generated">
            <a:extLst>
              <a:ext uri="{FF2B5EF4-FFF2-40B4-BE49-F238E27FC236}">
                <a16:creationId xmlns:a16="http://schemas.microsoft.com/office/drawing/2014/main" id="{0B88408B-118E-4313-E2A5-7C229B9E804B}"/>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7" name="Rectangle 16">
            <a:extLst>
              <a:ext uri="{FF2B5EF4-FFF2-40B4-BE49-F238E27FC236}">
                <a16:creationId xmlns:a16="http://schemas.microsoft.com/office/drawing/2014/main" id="{29C92EFC-D83E-CDAE-0936-7535F1D289E9}"/>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82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0DF9-2E4C-9923-7C57-E3D4FFA1746C}"/>
              </a:ext>
            </a:extLst>
          </p:cNvPr>
          <p:cNvSpPr>
            <a:spLocks noGrp="1"/>
          </p:cNvSpPr>
          <p:nvPr>
            <p:ph type="title"/>
          </p:nvPr>
        </p:nvSpPr>
        <p:spPr>
          <a:xfrm>
            <a:off x="838200" y="731034"/>
            <a:ext cx="10515600" cy="959654"/>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58BC8D4-A594-B40D-BFD0-79C56FD44264}"/>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4" name="Footer Placeholder 3">
            <a:extLst>
              <a:ext uri="{FF2B5EF4-FFF2-40B4-BE49-F238E27FC236}">
                <a16:creationId xmlns:a16="http://schemas.microsoft.com/office/drawing/2014/main" id="{F4DA17EC-B3AC-938C-0623-CDBAE6864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355E0-36A6-BAC3-62C9-412C6B6D9E5A}"/>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6" name="Group 5">
            <a:extLst>
              <a:ext uri="{FF2B5EF4-FFF2-40B4-BE49-F238E27FC236}">
                <a16:creationId xmlns:a16="http://schemas.microsoft.com/office/drawing/2014/main" id="{217B032D-0381-11BC-4094-E217EB99DB3C}"/>
              </a:ext>
            </a:extLst>
          </p:cNvPr>
          <p:cNvGrpSpPr/>
          <p:nvPr userDrawn="1"/>
        </p:nvGrpSpPr>
        <p:grpSpPr>
          <a:xfrm>
            <a:off x="0" y="0"/>
            <a:ext cx="12192000" cy="594867"/>
            <a:chOff x="0" y="0"/>
            <a:chExt cx="12192000" cy="594867"/>
          </a:xfrm>
        </p:grpSpPr>
        <p:sp>
          <p:nvSpPr>
            <p:cNvPr id="7" name="Rectangle 6">
              <a:extLst>
                <a:ext uri="{FF2B5EF4-FFF2-40B4-BE49-F238E27FC236}">
                  <a16:creationId xmlns:a16="http://schemas.microsoft.com/office/drawing/2014/main" id="{71803442-F212-F13D-7E06-5C403935B5FB}"/>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7442D0-F670-3F02-11F8-FA43B1C2DAF1}"/>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9" name="Picture 8" descr="A picture containing text, sign, clipart&#10;&#10;Description automatically generated">
              <a:extLst>
                <a:ext uri="{FF2B5EF4-FFF2-40B4-BE49-F238E27FC236}">
                  <a16:creationId xmlns:a16="http://schemas.microsoft.com/office/drawing/2014/main" id="{7EBE4223-ED5E-2BD7-187F-EB106AC3DD3B}"/>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88349DB5-4288-80A1-D09E-01F14C7FEE04}"/>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1" name="Picture 10" descr="Logo&#10;&#10;Description automatically generated">
              <a:extLst>
                <a:ext uri="{FF2B5EF4-FFF2-40B4-BE49-F238E27FC236}">
                  <a16:creationId xmlns:a16="http://schemas.microsoft.com/office/drawing/2014/main" id="{B575BEC9-3A66-0157-89BB-A0C5AD23B482}"/>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2" name="Picture 11" descr="A picture containing icon&#10;&#10;Description automatically generated">
            <a:extLst>
              <a:ext uri="{FF2B5EF4-FFF2-40B4-BE49-F238E27FC236}">
                <a16:creationId xmlns:a16="http://schemas.microsoft.com/office/drawing/2014/main" id="{953BA8AF-909C-0723-5D6E-EDF14547A11D}"/>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3" name="Rectangle 12">
            <a:extLst>
              <a:ext uri="{FF2B5EF4-FFF2-40B4-BE49-F238E27FC236}">
                <a16:creationId xmlns:a16="http://schemas.microsoft.com/office/drawing/2014/main" id="{EE8B4A6D-4934-AE02-1431-02ADB0A91797}"/>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8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9B707-1F6E-B475-D3FA-94E4BF778337}"/>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3" name="Footer Placeholder 2">
            <a:extLst>
              <a:ext uri="{FF2B5EF4-FFF2-40B4-BE49-F238E27FC236}">
                <a16:creationId xmlns:a16="http://schemas.microsoft.com/office/drawing/2014/main" id="{989DFB5C-D6B6-D560-CC29-E7726237E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87042-D187-565B-BD8F-A4A744A90658}"/>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5" name="Group 4">
            <a:extLst>
              <a:ext uri="{FF2B5EF4-FFF2-40B4-BE49-F238E27FC236}">
                <a16:creationId xmlns:a16="http://schemas.microsoft.com/office/drawing/2014/main" id="{2F0EE32F-FAF0-7C3F-6CE1-FA0D1CF4A286}"/>
              </a:ext>
            </a:extLst>
          </p:cNvPr>
          <p:cNvGrpSpPr/>
          <p:nvPr userDrawn="1"/>
        </p:nvGrpSpPr>
        <p:grpSpPr>
          <a:xfrm>
            <a:off x="0" y="0"/>
            <a:ext cx="12192000" cy="594867"/>
            <a:chOff x="0" y="0"/>
            <a:chExt cx="12192000" cy="594867"/>
          </a:xfrm>
        </p:grpSpPr>
        <p:sp>
          <p:nvSpPr>
            <p:cNvPr id="6" name="Rectangle 5">
              <a:extLst>
                <a:ext uri="{FF2B5EF4-FFF2-40B4-BE49-F238E27FC236}">
                  <a16:creationId xmlns:a16="http://schemas.microsoft.com/office/drawing/2014/main" id="{E7F3F0CD-8C8F-781B-E2C9-A37297C6B8C2}"/>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54EC54-0735-94B6-1764-F539D5E2CC88}"/>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8" name="Picture 7" descr="A picture containing text, sign, clipart&#10;&#10;Description automatically generated">
              <a:extLst>
                <a:ext uri="{FF2B5EF4-FFF2-40B4-BE49-F238E27FC236}">
                  <a16:creationId xmlns:a16="http://schemas.microsoft.com/office/drawing/2014/main" id="{59A80846-BA1C-E253-14C7-6ED05B18A5E4}"/>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F989E98C-A300-EFF7-C4BF-9B3DF9F08E94}"/>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0" name="Picture 9" descr="Logo&#10;&#10;Description automatically generated">
              <a:extLst>
                <a:ext uri="{FF2B5EF4-FFF2-40B4-BE49-F238E27FC236}">
                  <a16:creationId xmlns:a16="http://schemas.microsoft.com/office/drawing/2014/main" id="{3230C681-AF31-8D9F-6D78-9C14223AF97F}"/>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1" name="Picture 10" descr="A picture containing icon&#10;&#10;Description automatically generated">
            <a:extLst>
              <a:ext uri="{FF2B5EF4-FFF2-40B4-BE49-F238E27FC236}">
                <a16:creationId xmlns:a16="http://schemas.microsoft.com/office/drawing/2014/main" id="{561F602F-C2BD-113C-213D-AD90B6CF2C26}"/>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2" name="Rectangle 11">
            <a:extLst>
              <a:ext uri="{FF2B5EF4-FFF2-40B4-BE49-F238E27FC236}">
                <a16:creationId xmlns:a16="http://schemas.microsoft.com/office/drawing/2014/main" id="{E724CEED-204E-E529-3FC8-283FFA8F1755}"/>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67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D46B-DD5C-63E0-7A73-B7E7241A6BA9}"/>
              </a:ext>
            </a:extLst>
          </p:cNvPr>
          <p:cNvSpPr>
            <a:spLocks noGrp="1"/>
          </p:cNvSpPr>
          <p:nvPr>
            <p:ph type="title"/>
          </p:nvPr>
        </p:nvSpPr>
        <p:spPr>
          <a:xfrm>
            <a:off x="839788" y="791736"/>
            <a:ext cx="3932237" cy="1265663"/>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CF32C2-621F-84C9-64C3-99A83322F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988CE7-B7C6-E902-0A40-853BE7C1E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BF7FC8-7D7F-EFDF-5E0A-48E3FBA26FD5}"/>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6" name="Footer Placeholder 5">
            <a:extLst>
              <a:ext uri="{FF2B5EF4-FFF2-40B4-BE49-F238E27FC236}">
                <a16:creationId xmlns:a16="http://schemas.microsoft.com/office/drawing/2014/main" id="{3809DA2B-B6E3-7AD8-0B44-0480E4B22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5CC2E-3831-121E-4EE8-9A0C016836E4}"/>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8" name="Group 7">
            <a:extLst>
              <a:ext uri="{FF2B5EF4-FFF2-40B4-BE49-F238E27FC236}">
                <a16:creationId xmlns:a16="http://schemas.microsoft.com/office/drawing/2014/main" id="{4C460608-177A-6119-0CE5-8F9C836FD047}"/>
              </a:ext>
            </a:extLst>
          </p:cNvPr>
          <p:cNvGrpSpPr/>
          <p:nvPr userDrawn="1"/>
        </p:nvGrpSpPr>
        <p:grpSpPr>
          <a:xfrm>
            <a:off x="0" y="0"/>
            <a:ext cx="12192000" cy="594867"/>
            <a:chOff x="0" y="0"/>
            <a:chExt cx="12192000" cy="594867"/>
          </a:xfrm>
        </p:grpSpPr>
        <p:sp>
          <p:nvSpPr>
            <p:cNvPr id="9" name="Rectangle 8">
              <a:extLst>
                <a:ext uri="{FF2B5EF4-FFF2-40B4-BE49-F238E27FC236}">
                  <a16:creationId xmlns:a16="http://schemas.microsoft.com/office/drawing/2014/main" id="{78E0FF82-E191-5A15-F4F3-47B125FBD76A}"/>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00C041-4A87-6738-920D-5C11E61F36D0}"/>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1" name="Picture 10" descr="A picture containing text, sign, clipart&#10;&#10;Description automatically generated">
              <a:extLst>
                <a:ext uri="{FF2B5EF4-FFF2-40B4-BE49-F238E27FC236}">
                  <a16:creationId xmlns:a16="http://schemas.microsoft.com/office/drawing/2014/main" id="{4396A14A-FA37-1B9F-2851-308BB74D370E}"/>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937242E-1295-2A4E-E0F3-0FB24C784154}"/>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3" name="Picture 12" descr="Logo&#10;&#10;Description automatically generated">
              <a:extLst>
                <a:ext uri="{FF2B5EF4-FFF2-40B4-BE49-F238E27FC236}">
                  <a16:creationId xmlns:a16="http://schemas.microsoft.com/office/drawing/2014/main" id="{079D16F9-C295-70FE-9767-7C2A11DB59D6}"/>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4" name="Picture 13" descr="A picture containing icon&#10;&#10;Description automatically generated">
            <a:extLst>
              <a:ext uri="{FF2B5EF4-FFF2-40B4-BE49-F238E27FC236}">
                <a16:creationId xmlns:a16="http://schemas.microsoft.com/office/drawing/2014/main" id="{0091AD39-9F8A-D764-721A-F16665D6680B}"/>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5" name="Rectangle 14">
            <a:extLst>
              <a:ext uri="{FF2B5EF4-FFF2-40B4-BE49-F238E27FC236}">
                <a16:creationId xmlns:a16="http://schemas.microsoft.com/office/drawing/2014/main" id="{E979C58B-7870-C30B-BDBA-5BECC6BC09C6}"/>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44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BC85-0127-7B29-BFCF-F79647AC1940}"/>
              </a:ext>
            </a:extLst>
          </p:cNvPr>
          <p:cNvSpPr>
            <a:spLocks noGrp="1"/>
          </p:cNvSpPr>
          <p:nvPr>
            <p:ph type="title"/>
          </p:nvPr>
        </p:nvSpPr>
        <p:spPr>
          <a:xfrm>
            <a:off x="839788" y="791736"/>
            <a:ext cx="3932237" cy="1265663"/>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66F0A6-D755-0267-A8F6-F01E31810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823B6-C6B8-77E3-3700-4AD8C96EC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EC7828-E087-2A92-6D42-6F1167451215}"/>
              </a:ext>
            </a:extLst>
          </p:cNvPr>
          <p:cNvSpPr>
            <a:spLocks noGrp="1"/>
          </p:cNvSpPr>
          <p:nvPr>
            <p:ph type="dt" sz="half" idx="10"/>
          </p:nvPr>
        </p:nvSpPr>
        <p:spPr/>
        <p:txBody>
          <a:bodyPr/>
          <a:lstStyle/>
          <a:p>
            <a:fld id="{21BDE328-1807-184E-B0AC-9BFEA6FEF724}" type="datetimeFigureOut">
              <a:rPr lang="en-US" smtClean="0"/>
              <a:t>10/26/23</a:t>
            </a:fld>
            <a:endParaRPr lang="en-US"/>
          </a:p>
        </p:txBody>
      </p:sp>
      <p:sp>
        <p:nvSpPr>
          <p:cNvPr id="6" name="Footer Placeholder 5">
            <a:extLst>
              <a:ext uri="{FF2B5EF4-FFF2-40B4-BE49-F238E27FC236}">
                <a16:creationId xmlns:a16="http://schemas.microsoft.com/office/drawing/2014/main" id="{E3089074-B369-12B8-FC44-A49F34412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9B293-584B-3F3F-752E-6B1C1A01DDE2}"/>
              </a:ext>
            </a:extLst>
          </p:cNvPr>
          <p:cNvSpPr>
            <a:spLocks noGrp="1"/>
          </p:cNvSpPr>
          <p:nvPr>
            <p:ph type="sldNum" sz="quarter" idx="12"/>
          </p:nvPr>
        </p:nvSpPr>
        <p:spPr/>
        <p:txBody>
          <a:bodyPr/>
          <a:lstStyle/>
          <a:p>
            <a:fld id="{FD8BE0B3-3F07-A34F-81EF-759B6186C85D}" type="slidenum">
              <a:rPr lang="en-US" smtClean="0"/>
              <a:t>‹#›</a:t>
            </a:fld>
            <a:endParaRPr lang="en-US"/>
          </a:p>
        </p:txBody>
      </p:sp>
      <p:grpSp>
        <p:nvGrpSpPr>
          <p:cNvPr id="8" name="Group 7">
            <a:extLst>
              <a:ext uri="{FF2B5EF4-FFF2-40B4-BE49-F238E27FC236}">
                <a16:creationId xmlns:a16="http://schemas.microsoft.com/office/drawing/2014/main" id="{E9CA9116-18B4-E7DD-B6E4-B277836F3D1F}"/>
              </a:ext>
            </a:extLst>
          </p:cNvPr>
          <p:cNvGrpSpPr/>
          <p:nvPr userDrawn="1"/>
        </p:nvGrpSpPr>
        <p:grpSpPr>
          <a:xfrm>
            <a:off x="0" y="0"/>
            <a:ext cx="12192000" cy="594867"/>
            <a:chOff x="0" y="0"/>
            <a:chExt cx="12192000" cy="594867"/>
          </a:xfrm>
        </p:grpSpPr>
        <p:sp>
          <p:nvSpPr>
            <p:cNvPr id="9" name="Rectangle 8">
              <a:extLst>
                <a:ext uri="{FF2B5EF4-FFF2-40B4-BE49-F238E27FC236}">
                  <a16:creationId xmlns:a16="http://schemas.microsoft.com/office/drawing/2014/main" id="{4D1F66A6-B124-D5E9-163D-F1F43CB4DB31}"/>
                </a:ext>
              </a:extLst>
            </p:cNvPr>
            <p:cNvSpPr/>
            <p:nvPr userDrawn="1"/>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4C99D0-8537-5CF9-99F6-1709DECB5DAF}"/>
                </a:ext>
              </a:extLst>
            </p:cNvPr>
            <p:cNvSpPr txBox="1"/>
            <p:nvPr userDrawn="1"/>
          </p:nvSpPr>
          <p:spPr>
            <a:xfrm>
              <a:off x="1620642" y="117044"/>
              <a:ext cx="4357248" cy="369332"/>
            </a:xfrm>
            <a:prstGeom prst="rect">
              <a:avLst/>
            </a:prstGeom>
            <a:noFill/>
          </p:spPr>
          <p:txBody>
            <a:bodyPr wrap="square" rtlCol="0">
              <a:spAutoFit/>
            </a:bodyPr>
            <a:lstStyle/>
            <a:p>
              <a:endParaRPr lang="en-US" b="1">
                <a:solidFill>
                  <a:schemeClr val="bg1"/>
                </a:solidFill>
              </a:endParaRPr>
            </a:p>
          </p:txBody>
        </p:sp>
        <p:pic>
          <p:nvPicPr>
            <p:cNvPr id="11" name="Picture 10" descr="A picture containing text, sign, clipart&#10;&#10;Description automatically generated">
              <a:extLst>
                <a:ext uri="{FF2B5EF4-FFF2-40B4-BE49-F238E27FC236}">
                  <a16:creationId xmlns:a16="http://schemas.microsoft.com/office/drawing/2014/main" id="{FA57F2E1-70B2-3E97-2BFF-DDB223120A7A}"/>
                </a:ext>
              </a:extLst>
            </p:cNvPr>
            <p:cNvPicPr>
              <a:picLocks noChangeAspect="1"/>
            </p:cNvPicPr>
            <p:nvPr userDrawn="1"/>
          </p:nvPicPr>
          <p:blipFill>
            <a:blip r:embed="rId2"/>
            <a:stretch>
              <a:fillRect/>
            </a:stretch>
          </p:blipFill>
          <p:spPr>
            <a:xfrm>
              <a:off x="10776474" y="94541"/>
              <a:ext cx="1077279" cy="414338"/>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539E0F5F-FF6A-AEA1-1BC1-41BA536D789D}"/>
                </a:ext>
              </a:extLst>
            </p:cNvPr>
            <p:cNvPicPr>
              <a:picLocks noChangeAspect="1"/>
            </p:cNvPicPr>
            <p:nvPr userDrawn="1"/>
          </p:nvPicPr>
          <p:blipFill>
            <a:blip r:embed="rId3"/>
            <a:stretch>
              <a:fillRect/>
            </a:stretch>
          </p:blipFill>
          <p:spPr>
            <a:xfrm>
              <a:off x="8828077" y="72008"/>
              <a:ext cx="1754590" cy="485009"/>
            </a:xfrm>
            <a:prstGeom prst="rect">
              <a:avLst/>
            </a:prstGeom>
          </p:spPr>
        </p:pic>
        <p:pic>
          <p:nvPicPr>
            <p:cNvPr id="13" name="Picture 12" descr="Logo&#10;&#10;Description automatically generated">
              <a:extLst>
                <a:ext uri="{FF2B5EF4-FFF2-40B4-BE49-F238E27FC236}">
                  <a16:creationId xmlns:a16="http://schemas.microsoft.com/office/drawing/2014/main" id="{CDFFF941-0F3E-F3A3-21AE-694E76417365}"/>
                </a:ext>
              </a:extLst>
            </p:cNvPr>
            <p:cNvPicPr>
              <a:picLocks noChangeAspect="1"/>
            </p:cNvPicPr>
            <p:nvPr userDrawn="1"/>
          </p:nvPicPr>
          <p:blipFill>
            <a:blip r:embed="rId4"/>
            <a:stretch>
              <a:fillRect/>
            </a:stretch>
          </p:blipFill>
          <p:spPr>
            <a:xfrm>
              <a:off x="7481042" y="136167"/>
              <a:ext cx="1250131" cy="358644"/>
            </a:xfrm>
            <a:prstGeom prst="rect">
              <a:avLst/>
            </a:prstGeom>
          </p:spPr>
        </p:pic>
      </p:grpSp>
      <p:pic>
        <p:nvPicPr>
          <p:cNvPr id="14" name="Picture 13" descr="A picture containing icon&#10;&#10;Description automatically generated">
            <a:extLst>
              <a:ext uri="{FF2B5EF4-FFF2-40B4-BE49-F238E27FC236}">
                <a16:creationId xmlns:a16="http://schemas.microsoft.com/office/drawing/2014/main" id="{E3BA6B3B-E109-B479-CF14-40DDC39B9B7B}"/>
              </a:ext>
            </a:extLst>
          </p:cNvPr>
          <p:cNvPicPr>
            <a:picLocks noChangeAspect="1"/>
          </p:cNvPicPr>
          <p:nvPr userDrawn="1"/>
        </p:nvPicPr>
        <p:blipFill>
          <a:blip r:embed="rId5"/>
          <a:stretch>
            <a:fillRect/>
          </a:stretch>
        </p:blipFill>
        <p:spPr>
          <a:xfrm>
            <a:off x="124505" y="-5936"/>
            <a:ext cx="1200960" cy="557017"/>
          </a:xfrm>
          <a:prstGeom prst="rect">
            <a:avLst/>
          </a:prstGeom>
        </p:spPr>
      </p:pic>
      <p:sp>
        <p:nvSpPr>
          <p:cNvPr id="15" name="Rectangle 14">
            <a:extLst>
              <a:ext uri="{FF2B5EF4-FFF2-40B4-BE49-F238E27FC236}">
                <a16:creationId xmlns:a16="http://schemas.microsoft.com/office/drawing/2014/main" id="{C5B864E2-369B-A841-9C0B-C4FDABC5764E}"/>
              </a:ext>
            </a:extLst>
          </p:cNvPr>
          <p:cNvSpPr/>
          <p:nvPr userDrawn="1"/>
        </p:nvSpPr>
        <p:spPr>
          <a:xfrm>
            <a:off x="0" y="594868"/>
            <a:ext cx="12192000" cy="1170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0A604-F5DD-2439-3873-B8A6815E8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7C6EF9-22B7-1EDD-1DD7-2F926B3AC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69CBB4-A6D6-FB84-40B3-1E3E9DD43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DE328-1807-184E-B0AC-9BFEA6FEF724}" type="datetimeFigureOut">
              <a:rPr lang="en-US" smtClean="0"/>
              <a:t>10/26/23</a:t>
            </a:fld>
            <a:endParaRPr lang="en-US"/>
          </a:p>
        </p:txBody>
      </p:sp>
      <p:sp>
        <p:nvSpPr>
          <p:cNvPr id="5" name="Footer Placeholder 4">
            <a:extLst>
              <a:ext uri="{FF2B5EF4-FFF2-40B4-BE49-F238E27FC236}">
                <a16:creationId xmlns:a16="http://schemas.microsoft.com/office/drawing/2014/main" id="{8FFB71E0-CD27-8E4D-1067-1ABF23934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AF6DA-E65E-036A-0E32-2366BCE8E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E0B3-3F07-A34F-81EF-759B6186C85D}" type="slidenum">
              <a:rPr lang="en-US" smtClean="0"/>
              <a:t>‹#›</a:t>
            </a:fld>
            <a:endParaRPr lang="en-US"/>
          </a:p>
        </p:txBody>
      </p:sp>
    </p:spTree>
    <p:extLst>
      <p:ext uri="{BB962C8B-B14F-4D97-AF65-F5344CB8AC3E}">
        <p14:creationId xmlns:p14="http://schemas.microsoft.com/office/powerpoint/2010/main" val="222994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5gobservatory.eu/5g-private-networks/" TargetMode="External"/><Relationship Id="rId2" Type="http://schemas.openxmlformats.org/officeDocument/2006/relationships/hyperlink" Target="https://5gobservatory.eu/report-18-april-2023/"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www.zte.com.cn/global/about/news/zte-brings-new-wireless-products-and-solutions-at-mwc-2023.html" TargetMode="External"/><Relationship Id="rId3" Type="http://schemas.openxmlformats.org/officeDocument/2006/relationships/image" Target="../media/image4.png"/><Relationship Id="rId7" Type="http://schemas.openxmlformats.org/officeDocument/2006/relationships/hyperlink" Target="https://www.huawei.com/en/news/2023/3/mwc2023-eco-5g-antenn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hyperlink" Target="https://www.ericsson.com/en/press-releases/2023/2/strengthened-networks-portfolio-boosts-ericssons-drive-towards-net-zero-emiss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photos/brown-and-white-tower-under-blue-sky-during-daytime-VIrnnqGM8sE?utm_content=creditCopyText&amp;utm_medium=referral&amp;utm_source=unsplash" TargetMode="External"/><Relationship Id="rId4" Type="http://schemas.openxmlformats.org/officeDocument/2006/relationships/hyperlink" Target="https://unsplash.com/@julian21?utm_content=creditCopyText&amp;utm_medium=referral&amp;utm_source=unsplas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sacom.com/paper/5g-standalone-october-2023-member-repor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1E42E-475B-325F-AF8B-BAFFE35AF6EC}"/>
              </a:ext>
            </a:extLst>
          </p:cNvPr>
          <p:cNvSpPr>
            <a:spLocks noGrp="1"/>
          </p:cNvSpPr>
          <p:nvPr>
            <p:ph type="ctrTitle"/>
          </p:nvPr>
        </p:nvSpPr>
        <p:spPr>
          <a:xfrm>
            <a:off x="755903" y="3399769"/>
            <a:ext cx="10640754" cy="775845"/>
          </a:xfrm>
        </p:spPr>
        <p:txBody>
          <a:bodyPr anchor="b">
            <a:normAutofit/>
          </a:bodyPr>
          <a:lstStyle/>
          <a:p>
            <a:r>
              <a:rPr lang="en-US" sz="4000">
                <a:solidFill>
                  <a:schemeClr val="tx2"/>
                </a:solidFill>
              </a:rPr>
              <a:t>5</a:t>
            </a:r>
            <a:r>
              <a:rPr lang="en-US" sz="4000" baseline="30000">
                <a:solidFill>
                  <a:schemeClr val="tx2"/>
                </a:solidFill>
              </a:rPr>
              <a:t>th</a:t>
            </a:r>
            <a:r>
              <a:rPr lang="en-US" sz="4000">
                <a:solidFill>
                  <a:schemeClr val="tx2"/>
                </a:solidFill>
              </a:rPr>
              <a:t> 5G Observatory Stakeholder workshop</a:t>
            </a:r>
          </a:p>
        </p:txBody>
      </p:sp>
      <p:sp>
        <p:nvSpPr>
          <p:cNvPr id="3" name="Subtitle 2">
            <a:extLst>
              <a:ext uri="{FF2B5EF4-FFF2-40B4-BE49-F238E27FC236}">
                <a16:creationId xmlns:a16="http://schemas.microsoft.com/office/drawing/2014/main" id="{9391EBF8-0971-5DCD-504D-D935A6B96973}"/>
              </a:ext>
            </a:extLst>
          </p:cNvPr>
          <p:cNvSpPr>
            <a:spLocks noGrp="1"/>
          </p:cNvSpPr>
          <p:nvPr>
            <p:ph type="subTitle" idx="1"/>
          </p:nvPr>
        </p:nvSpPr>
        <p:spPr>
          <a:xfrm>
            <a:off x="1513966" y="4536149"/>
            <a:ext cx="9163757" cy="450447"/>
          </a:xfrm>
        </p:spPr>
        <p:txBody>
          <a:bodyPr anchor="ctr">
            <a:noAutofit/>
          </a:bodyPr>
          <a:lstStyle/>
          <a:p>
            <a:r>
              <a:rPr lang="en-US" sz="1400">
                <a:solidFill>
                  <a:schemeClr val="tx2"/>
                </a:solidFill>
              </a:rPr>
              <a:t>CNECT/2021/OP/0008 European 5G Observatory, Phase III</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ogo&#10;&#10;Description automatically generated">
            <a:extLst>
              <a:ext uri="{FF2B5EF4-FFF2-40B4-BE49-F238E27FC236}">
                <a16:creationId xmlns:a16="http://schemas.microsoft.com/office/drawing/2014/main" id="{9F24FBFB-9862-CAA4-5158-60E9C28F5A25}"/>
              </a:ext>
            </a:extLst>
          </p:cNvPr>
          <p:cNvPicPr>
            <a:picLocks noChangeAspect="1"/>
          </p:cNvPicPr>
          <p:nvPr/>
        </p:nvPicPr>
        <p:blipFill rotWithShape="1">
          <a:blip r:embed="rId2"/>
          <a:srcRect b="6798"/>
          <a:stretch/>
        </p:blipFill>
        <p:spPr>
          <a:xfrm>
            <a:off x="3760715" y="849570"/>
            <a:ext cx="4631129" cy="264372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BA1AD9A-8CE9-8FC3-B157-24D4EF54AA32}"/>
              </a:ext>
            </a:extLst>
          </p:cNvPr>
          <p:cNvSpPr txBox="1"/>
          <p:nvPr/>
        </p:nvSpPr>
        <p:spPr>
          <a:xfrm>
            <a:off x="4267045" y="4139258"/>
            <a:ext cx="3657600" cy="646331"/>
          </a:xfrm>
          <a:prstGeom prst="rect">
            <a:avLst/>
          </a:prstGeom>
          <a:noFill/>
        </p:spPr>
        <p:txBody>
          <a:bodyPr wrap="square" rtlCol="0">
            <a:spAutoFit/>
          </a:bodyPr>
          <a:lstStyle/>
          <a:p>
            <a:pPr algn="ctr"/>
            <a:r>
              <a:rPr lang="en-US">
                <a:solidFill>
                  <a:schemeClr val="tx2"/>
                </a:solidFill>
              </a:rPr>
              <a:t>26 October 2023</a:t>
            </a:r>
          </a:p>
          <a:p>
            <a:pPr algn="ctr"/>
            <a:endParaRPr lang="en-US"/>
          </a:p>
        </p:txBody>
      </p:sp>
      <p:grpSp>
        <p:nvGrpSpPr>
          <p:cNvPr id="8" name="Group 7">
            <a:extLst>
              <a:ext uri="{FF2B5EF4-FFF2-40B4-BE49-F238E27FC236}">
                <a16:creationId xmlns:a16="http://schemas.microsoft.com/office/drawing/2014/main" id="{5545F716-20F7-CF33-6136-B0B3A1F54BA3}"/>
              </a:ext>
            </a:extLst>
          </p:cNvPr>
          <p:cNvGrpSpPr/>
          <p:nvPr/>
        </p:nvGrpSpPr>
        <p:grpSpPr>
          <a:xfrm>
            <a:off x="6618846" y="6055386"/>
            <a:ext cx="4777811" cy="515658"/>
            <a:chOff x="6618846" y="6055386"/>
            <a:chExt cx="4777811" cy="515658"/>
          </a:xfrm>
        </p:grpSpPr>
        <p:pic>
          <p:nvPicPr>
            <p:cNvPr id="1026" name="Picture 2">
              <a:extLst>
                <a:ext uri="{FF2B5EF4-FFF2-40B4-BE49-F238E27FC236}">
                  <a16:creationId xmlns:a16="http://schemas.microsoft.com/office/drawing/2014/main" id="{58794E0F-9B87-6CC7-981D-73839EB5B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6" y="6060898"/>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DD0DEC-E469-06EA-4E5A-B067747A5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300" y="6057532"/>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6EA0CEF-282A-C6F5-4495-DC44AA2F1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192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29D797-284C-2D8E-4C40-8941F0877BA0}"/>
              </a:ext>
            </a:extLst>
          </p:cNvPr>
          <p:cNvGrpSpPr/>
          <p:nvPr/>
        </p:nvGrpSpPr>
        <p:grpSpPr>
          <a:xfrm>
            <a:off x="0" y="0"/>
            <a:ext cx="12192000" cy="594867"/>
            <a:chOff x="0" y="0"/>
            <a:chExt cx="12192000" cy="594867"/>
          </a:xfrm>
          <a:solidFill>
            <a:schemeClr val="accent1">
              <a:lumMod val="60000"/>
              <a:lumOff val="40000"/>
            </a:schemeClr>
          </a:solidFill>
        </p:grpSpPr>
        <p:sp>
          <p:nvSpPr>
            <p:cNvPr id="5" name="Rectangle 4">
              <a:extLst>
                <a:ext uri="{FF2B5EF4-FFF2-40B4-BE49-F238E27FC236}">
                  <a16:creationId xmlns:a16="http://schemas.microsoft.com/office/drawing/2014/main" id="{0CD129DD-0DF6-656E-5ED4-E36989CC2DC3}"/>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con&#10;&#10;Description automatically generated">
              <a:extLst>
                <a:ext uri="{FF2B5EF4-FFF2-40B4-BE49-F238E27FC236}">
                  <a16:creationId xmlns:a16="http://schemas.microsoft.com/office/drawing/2014/main" id="{9C6253CE-D434-4ADA-3D20-67FC4DCC8C19}"/>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7" name="Group 6">
              <a:extLst>
                <a:ext uri="{FF2B5EF4-FFF2-40B4-BE49-F238E27FC236}">
                  <a16:creationId xmlns:a16="http://schemas.microsoft.com/office/drawing/2014/main" id="{2F0285CD-8F78-1B15-4331-3AFFE0CEAF22}"/>
                </a:ext>
              </a:extLst>
            </p:cNvPr>
            <p:cNvGrpSpPr/>
            <p:nvPr/>
          </p:nvGrpSpPr>
          <p:grpSpPr>
            <a:xfrm>
              <a:off x="8122940" y="117044"/>
              <a:ext cx="3502394" cy="420787"/>
              <a:chOff x="6618846" y="6055386"/>
              <a:chExt cx="4777809" cy="588074"/>
            </a:xfrm>
            <a:grpFill/>
          </p:grpSpPr>
          <p:pic>
            <p:nvPicPr>
              <p:cNvPr id="9" name="Picture 2">
                <a:extLst>
                  <a:ext uri="{FF2B5EF4-FFF2-40B4-BE49-F238E27FC236}">
                    <a16:creationId xmlns:a16="http://schemas.microsoft.com/office/drawing/2014/main" id="{6A5F0F03-035E-942A-CC72-40C94BE2E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10" name="Picture 4">
                <a:extLst>
                  <a:ext uri="{FF2B5EF4-FFF2-40B4-BE49-F238E27FC236}">
                    <a16:creationId xmlns:a16="http://schemas.microsoft.com/office/drawing/2014/main" id="{DB39AB8C-FBBF-6DC6-7706-C7F585063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11" name="Picture 6">
                <a:extLst>
                  <a:ext uri="{FF2B5EF4-FFF2-40B4-BE49-F238E27FC236}">
                    <a16:creationId xmlns:a16="http://schemas.microsoft.com/office/drawing/2014/main" id="{3EE6B748-21BB-61AA-017A-DF700DAC0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8" name="TextBox 7">
              <a:extLst>
                <a:ext uri="{FF2B5EF4-FFF2-40B4-BE49-F238E27FC236}">
                  <a16:creationId xmlns:a16="http://schemas.microsoft.com/office/drawing/2014/main" id="{B779C7FD-9FCB-0067-C4A8-396E6F72E91B}"/>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EU 5G Corridors</a:t>
              </a:r>
            </a:p>
          </p:txBody>
        </p:sp>
      </p:grpSp>
      <p:sp>
        <p:nvSpPr>
          <p:cNvPr id="12" name="TextBox 11">
            <a:extLst>
              <a:ext uri="{FF2B5EF4-FFF2-40B4-BE49-F238E27FC236}">
                <a16:creationId xmlns:a16="http://schemas.microsoft.com/office/drawing/2014/main" id="{15F80F2D-7B9B-9305-2BEA-034DE5B29BEE}"/>
              </a:ext>
            </a:extLst>
          </p:cNvPr>
          <p:cNvSpPr txBox="1"/>
          <p:nvPr/>
        </p:nvSpPr>
        <p:spPr>
          <a:xfrm rot="16200000">
            <a:off x="-2377211" y="3574680"/>
            <a:ext cx="5895807" cy="461665"/>
          </a:xfrm>
          <a:prstGeom prst="rect">
            <a:avLst/>
          </a:prstGeom>
          <a:solidFill>
            <a:srgbClr val="2068BB"/>
          </a:solidFill>
        </p:spPr>
        <p:txBody>
          <a:bodyPr wrap="square" rtlCol="0">
            <a:spAutoFit/>
          </a:bodyPr>
          <a:lstStyle/>
          <a:p>
            <a:pPr algn="ctr"/>
            <a:r>
              <a:rPr lang="en-US" sz="2400" dirty="0">
                <a:solidFill>
                  <a:schemeClr val="bg1"/>
                </a:solidFill>
                <a:latin typeface="+mj-lt"/>
              </a:rPr>
              <a:t>5G Corridors</a:t>
            </a:r>
          </a:p>
        </p:txBody>
      </p:sp>
      <p:sp>
        <p:nvSpPr>
          <p:cNvPr id="13" name="TextBox 12">
            <a:extLst>
              <a:ext uri="{FF2B5EF4-FFF2-40B4-BE49-F238E27FC236}">
                <a16:creationId xmlns:a16="http://schemas.microsoft.com/office/drawing/2014/main" id="{B84F3299-624E-C604-DE93-BB7F52FB6E50}"/>
              </a:ext>
            </a:extLst>
          </p:cNvPr>
          <p:cNvSpPr txBox="1"/>
          <p:nvPr/>
        </p:nvSpPr>
        <p:spPr>
          <a:xfrm>
            <a:off x="1620641" y="6544856"/>
            <a:ext cx="9981427" cy="261610"/>
          </a:xfrm>
          <a:prstGeom prst="rect">
            <a:avLst/>
          </a:prstGeom>
          <a:noFill/>
          <a:ln w="19050">
            <a:solidFill>
              <a:schemeClr val="accent1"/>
            </a:solidFill>
          </a:ln>
        </p:spPr>
        <p:txBody>
          <a:bodyPr wrap="square" rtlCol="0">
            <a:spAutoFit/>
          </a:bodyPr>
          <a:lstStyle/>
          <a:p>
            <a:pPr algn="ctr"/>
            <a:r>
              <a:rPr lang="en-GB" sz="1100" dirty="0"/>
              <a:t>Reporting period: Up to end-2022</a:t>
            </a:r>
          </a:p>
        </p:txBody>
      </p:sp>
      <p:pic>
        <p:nvPicPr>
          <p:cNvPr id="4098" name="Picture 2">
            <a:extLst>
              <a:ext uri="{FF2B5EF4-FFF2-40B4-BE49-F238E27FC236}">
                <a16:creationId xmlns:a16="http://schemas.microsoft.com/office/drawing/2014/main" id="{0F2A8D07-19E4-1E94-FAEE-9DD904463ACC}"/>
              </a:ext>
            </a:extLst>
          </p:cNvPr>
          <p:cNvPicPr>
            <a:picLocks noChangeAspect="1" noChangeArrowheads="1"/>
          </p:cNvPicPr>
          <p:nvPr/>
        </p:nvPicPr>
        <p:blipFill>
          <a:blip r:embed="rId6"/>
          <a:srcRect/>
          <a:stretch/>
        </p:blipFill>
        <p:spPr bwMode="auto">
          <a:xfrm>
            <a:off x="3694073" y="1902532"/>
            <a:ext cx="8158068" cy="3805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709A421-E42D-C856-83E0-C1E901402B1F}"/>
              </a:ext>
            </a:extLst>
          </p:cNvPr>
          <p:cNvSpPr txBox="1"/>
          <p:nvPr/>
        </p:nvSpPr>
        <p:spPr>
          <a:xfrm>
            <a:off x="852902" y="2017142"/>
            <a:ext cx="2946364" cy="553998"/>
          </a:xfrm>
          <a:prstGeom prst="rect">
            <a:avLst/>
          </a:prstGeom>
          <a:noFill/>
        </p:spPr>
        <p:txBody>
          <a:bodyPr wrap="square" rtlCol="0">
            <a:spAutoFit/>
          </a:bodyPr>
          <a:lstStyle/>
          <a:p>
            <a:pPr algn="r"/>
            <a:r>
              <a:rPr lang="en-GB" sz="1600" b="1" dirty="0">
                <a:solidFill>
                  <a:srgbClr val="2068BB"/>
                </a:solidFill>
              </a:rPr>
              <a:t>Committed investment </a:t>
            </a:r>
            <a:r>
              <a:rPr lang="en-GB" sz="1400" dirty="0"/>
              <a:t>in 5G cross-border deployment</a:t>
            </a:r>
          </a:p>
        </p:txBody>
      </p:sp>
      <p:sp>
        <p:nvSpPr>
          <p:cNvPr id="3" name="TextBox 2">
            <a:extLst>
              <a:ext uri="{FF2B5EF4-FFF2-40B4-BE49-F238E27FC236}">
                <a16:creationId xmlns:a16="http://schemas.microsoft.com/office/drawing/2014/main" id="{78C549AA-1043-1FF1-E3C2-E652A45DC19B}"/>
              </a:ext>
            </a:extLst>
          </p:cNvPr>
          <p:cNvSpPr txBox="1"/>
          <p:nvPr/>
        </p:nvSpPr>
        <p:spPr>
          <a:xfrm>
            <a:off x="9117425" y="6168748"/>
            <a:ext cx="2507909" cy="276999"/>
          </a:xfrm>
          <a:prstGeom prst="rect">
            <a:avLst/>
          </a:prstGeom>
          <a:noFill/>
        </p:spPr>
        <p:txBody>
          <a:bodyPr wrap="square" rtlCol="0">
            <a:spAutoFit/>
          </a:bodyPr>
          <a:lstStyle/>
          <a:p>
            <a:pPr algn="r"/>
            <a:r>
              <a:rPr lang="en-GB" sz="1200" dirty="0"/>
              <a:t>Source: European Commission</a:t>
            </a:r>
          </a:p>
        </p:txBody>
      </p:sp>
    </p:spTree>
    <p:extLst>
      <p:ext uri="{BB962C8B-B14F-4D97-AF65-F5344CB8AC3E}">
        <p14:creationId xmlns:p14="http://schemas.microsoft.com/office/powerpoint/2010/main" val="70173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International Scoreboard</a:t>
            </a:r>
          </a:p>
        </p:txBody>
      </p:sp>
      <p:sp>
        <p:nvSpPr>
          <p:cNvPr id="30" name="TextBox 29">
            <a:extLst>
              <a:ext uri="{FF2B5EF4-FFF2-40B4-BE49-F238E27FC236}">
                <a16:creationId xmlns:a16="http://schemas.microsoft.com/office/drawing/2014/main" id="{E66DA0C1-0931-480A-31EF-A6A2B24EBE4C}"/>
              </a:ext>
            </a:extLst>
          </p:cNvPr>
          <p:cNvSpPr txBox="1"/>
          <p:nvPr/>
        </p:nvSpPr>
        <p:spPr>
          <a:xfrm>
            <a:off x="1233944" y="871705"/>
            <a:ext cx="5130644" cy="338554"/>
          </a:xfrm>
          <a:prstGeom prst="rect">
            <a:avLst/>
          </a:prstGeom>
          <a:noFill/>
        </p:spPr>
        <p:txBody>
          <a:bodyPr wrap="square" rtlCol="0">
            <a:spAutoFit/>
          </a:bodyPr>
          <a:lstStyle/>
          <a:p>
            <a:r>
              <a:rPr lang="en-GB" sz="1600" b="1">
                <a:solidFill>
                  <a:srgbClr val="8FB178"/>
                </a:solidFill>
              </a:rPr>
              <a:t>Comparison of 5G rollout</a:t>
            </a:r>
            <a:r>
              <a:rPr lang="en-GB" sz="1600" b="1">
                <a:solidFill>
                  <a:srgbClr val="D4A861"/>
                </a:solidFill>
              </a:rPr>
              <a:t> </a:t>
            </a:r>
            <a:r>
              <a:rPr lang="en-GB" sz="1400"/>
              <a:t>in international markets</a:t>
            </a:r>
            <a:r>
              <a:rPr lang="en-GB" sz="1400" baseline="30000"/>
              <a:t>6</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a:solidFill>
            <a:schemeClr val="accent1">
              <a:lumMod val="60000"/>
              <a:lumOff val="40000"/>
            </a:schemeClr>
          </a:solidFill>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a:grpFill/>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grpFill/>
          </p:spPr>
          <p:txBody>
            <a:bodyPr wrap="square" rtlCol="0">
              <a:spAutoFit/>
            </a:bodyPr>
            <a:lstStyle/>
            <a:p>
              <a:r>
                <a:rPr lang="en-US" b="1">
                  <a:solidFill>
                    <a:schemeClr val="bg1"/>
                  </a:solidFill>
                </a:rPr>
                <a:t>International Scoreboard</a:t>
              </a:r>
            </a:p>
          </p:txBody>
        </p:sp>
      </p:grpSp>
      <p:sp>
        <p:nvSpPr>
          <p:cNvPr id="44" name="TextBox 43">
            <a:extLst>
              <a:ext uri="{FF2B5EF4-FFF2-40B4-BE49-F238E27FC236}">
                <a16:creationId xmlns:a16="http://schemas.microsoft.com/office/drawing/2014/main" id="{1BAD889D-BC83-5A36-6CA3-986BA65EECA3}"/>
              </a:ext>
            </a:extLst>
          </p:cNvPr>
          <p:cNvSpPr txBox="1"/>
          <p:nvPr/>
        </p:nvSpPr>
        <p:spPr>
          <a:xfrm rot="16200000">
            <a:off x="-2377211" y="3574680"/>
            <a:ext cx="5895807" cy="461665"/>
          </a:xfrm>
          <a:prstGeom prst="rect">
            <a:avLst/>
          </a:prstGeom>
          <a:solidFill>
            <a:srgbClr val="8FB178"/>
          </a:solidFill>
        </p:spPr>
        <p:txBody>
          <a:bodyPr wrap="square" rtlCol="0">
            <a:spAutoFit/>
          </a:bodyPr>
          <a:lstStyle/>
          <a:p>
            <a:pPr algn="ctr"/>
            <a:r>
              <a:rPr lang="en-US" sz="2400">
                <a:solidFill>
                  <a:schemeClr val="bg1"/>
                </a:solidFill>
                <a:latin typeface="+mj-lt"/>
              </a:rPr>
              <a:t>5G rollout</a:t>
            </a:r>
          </a:p>
        </p:txBody>
      </p:sp>
      <p:sp>
        <p:nvSpPr>
          <p:cNvPr id="2" name="TextBox 1">
            <a:extLst>
              <a:ext uri="{FF2B5EF4-FFF2-40B4-BE49-F238E27FC236}">
                <a16:creationId xmlns:a16="http://schemas.microsoft.com/office/drawing/2014/main" id="{6A3ED38D-5307-74CA-063E-9532F0D1C3B1}"/>
              </a:ext>
            </a:extLst>
          </p:cNvPr>
          <p:cNvSpPr txBox="1"/>
          <p:nvPr/>
        </p:nvSpPr>
        <p:spPr>
          <a:xfrm>
            <a:off x="1137425" y="6459669"/>
            <a:ext cx="10816682" cy="261610"/>
          </a:xfrm>
          <a:prstGeom prst="rect">
            <a:avLst/>
          </a:prstGeom>
          <a:noFill/>
          <a:ln w="19050">
            <a:solidFill>
              <a:srgbClr val="93B97E"/>
            </a:solidFill>
          </a:ln>
        </p:spPr>
        <p:txBody>
          <a:bodyPr wrap="square" rtlCol="0">
            <a:spAutoFit/>
          </a:bodyPr>
          <a:lstStyle/>
          <a:p>
            <a:pPr algn="ctr"/>
            <a:r>
              <a:rPr lang="en-GB" sz="1100"/>
              <a:t>Reporting period: 5G base station data collected between July 2022 – July 2023; Population data collected July 2023; 5G subscriber data collected between July 2022- July 2023</a:t>
            </a:r>
          </a:p>
        </p:txBody>
      </p:sp>
      <p:pic>
        <p:nvPicPr>
          <p:cNvPr id="10" name="Picture 9" descr="A table with flags on it&#10;&#10;Description automatically generated">
            <a:extLst>
              <a:ext uri="{FF2B5EF4-FFF2-40B4-BE49-F238E27FC236}">
                <a16:creationId xmlns:a16="http://schemas.microsoft.com/office/drawing/2014/main" id="{BF56346F-A6EF-B6DB-F792-30933246D4A9}"/>
              </a:ext>
            </a:extLst>
          </p:cNvPr>
          <p:cNvPicPr>
            <a:picLocks noChangeAspect="1"/>
          </p:cNvPicPr>
          <p:nvPr/>
        </p:nvPicPr>
        <p:blipFill>
          <a:blip r:embed="rId6"/>
          <a:stretch>
            <a:fillRect/>
          </a:stretch>
        </p:blipFill>
        <p:spPr>
          <a:xfrm>
            <a:off x="963133" y="1347518"/>
            <a:ext cx="10889008" cy="4999355"/>
          </a:xfrm>
          <a:prstGeom prst="rect">
            <a:avLst/>
          </a:prstGeom>
        </p:spPr>
      </p:pic>
    </p:spTree>
    <p:extLst>
      <p:ext uri="{BB962C8B-B14F-4D97-AF65-F5344CB8AC3E}">
        <p14:creationId xmlns:p14="http://schemas.microsoft.com/office/powerpoint/2010/main" val="390188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93367D-BA00-FDF2-7569-5CB5749A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890" y="1990271"/>
            <a:ext cx="6014818" cy="368306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International Scoreboard</a:t>
            </a:r>
          </a:p>
        </p:txBody>
      </p:sp>
      <p:sp>
        <p:nvSpPr>
          <p:cNvPr id="29" name="TextBox 28">
            <a:extLst>
              <a:ext uri="{FF2B5EF4-FFF2-40B4-BE49-F238E27FC236}">
                <a16:creationId xmlns:a16="http://schemas.microsoft.com/office/drawing/2014/main" id="{FFC60E7D-E4DD-3E22-DDDE-4E81FBFDA855}"/>
              </a:ext>
            </a:extLst>
          </p:cNvPr>
          <p:cNvSpPr txBox="1"/>
          <p:nvPr/>
        </p:nvSpPr>
        <p:spPr>
          <a:xfrm>
            <a:off x="6460486" y="1493997"/>
            <a:ext cx="5109519" cy="307777"/>
          </a:xfrm>
          <a:prstGeom prst="rect">
            <a:avLst/>
          </a:prstGeom>
          <a:noFill/>
        </p:spPr>
        <p:txBody>
          <a:bodyPr wrap="square" rtlCol="0">
            <a:spAutoFit/>
          </a:bodyPr>
          <a:lstStyle/>
          <a:p>
            <a:r>
              <a:rPr lang="en-GB" sz="1400" b="1">
                <a:solidFill>
                  <a:srgbClr val="D4A861"/>
                </a:solidFill>
              </a:rPr>
              <a:t>Authorised 5G spectrum </a:t>
            </a:r>
            <a:r>
              <a:rPr lang="en-GB" sz="1200"/>
              <a:t>in international markets</a:t>
            </a:r>
            <a:r>
              <a:rPr lang="en-GB" sz="1200" baseline="30000"/>
              <a:t>7</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3"/>
            <a:stretch>
              <a:fillRect/>
            </a:stretch>
          </p:blipFill>
          <p:spPr>
            <a:xfrm>
              <a:off x="147780" y="0"/>
              <a:ext cx="1200960" cy="557017"/>
            </a:xfrm>
            <a:prstGeom prst="rect">
              <a:avLst/>
            </a:prstGeom>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International Scoreboard</a:t>
              </a:r>
            </a:p>
          </p:txBody>
        </p:sp>
      </p:grpSp>
      <p:sp>
        <p:nvSpPr>
          <p:cNvPr id="16" name="TextBox 15">
            <a:extLst>
              <a:ext uri="{FF2B5EF4-FFF2-40B4-BE49-F238E27FC236}">
                <a16:creationId xmlns:a16="http://schemas.microsoft.com/office/drawing/2014/main" id="{0D0D9079-475C-5DB7-808B-D8BB88E83D29}"/>
              </a:ext>
            </a:extLst>
          </p:cNvPr>
          <p:cNvSpPr txBox="1"/>
          <p:nvPr/>
        </p:nvSpPr>
        <p:spPr>
          <a:xfrm rot="16200000">
            <a:off x="-2377211" y="3574680"/>
            <a:ext cx="5895807" cy="461665"/>
          </a:xfrm>
          <a:prstGeom prst="rect">
            <a:avLst/>
          </a:prstGeom>
          <a:solidFill>
            <a:srgbClr val="D4A861"/>
          </a:solidFill>
        </p:spPr>
        <p:txBody>
          <a:bodyPr wrap="square" rtlCol="0">
            <a:spAutoFit/>
          </a:bodyPr>
          <a:lstStyle/>
          <a:p>
            <a:pPr algn="ctr"/>
            <a:r>
              <a:rPr lang="en-US" sz="2400">
                <a:solidFill>
                  <a:schemeClr val="bg1"/>
                </a:solidFill>
                <a:latin typeface="+mj-lt"/>
              </a:rPr>
              <a:t>5G spectrum</a:t>
            </a:r>
          </a:p>
        </p:txBody>
      </p:sp>
      <p:sp>
        <p:nvSpPr>
          <p:cNvPr id="17" name="TextBox 16">
            <a:extLst>
              <a:ext uri="{FF2B5EF4-FFF2-40B4-BE49-F238E27FC236}">
                <a16:creationId xmlns:a16="http://schemas.microsoft.com/office/drawing/2014/main" id="{97B69302-5FD7-15FD-672D-534A72B2809F}"/>
              </a:ext>
            </a:extLst>
          </p:cNvPr>
          <p:cNvSpPr txBox="1"/>
          <p:nvPr/>
        </p:nvSpPr>
        <p:spPr>
          <a:xfrm>
            <a:off x="1348148" y="1336754"/>
            <a:ext cx="3820521" cy="492443"/>
          </a:xfrm>
          <a:prstGeom prst="rect">
            <a:avLst/>
          </a:prstGeom>
          <a:noFill/>
        </p:spPr>
        <p:txBody>
          <a:bodyPr wrap="square" rtlCol="0">
            <a:spAutoFit/>
          </a:bodyPr>
          <a:lstStyle/>
          <a:p>
            <a:r>
              <a:rPr lang="en-GB" sz="1400" b="1">
                <a:solidFill>
                  <a:srgbClr val="D4A861"/>
                </a:solidFill>
              </a:rPr>
              <a:t>Main bands authorised for 5G </a:t>
            </a:r>
            <a:r>
              <a:rPr lang="en-GB" sz="1200"/>
              <a:t>in international markets</a:t>
            </a:r>
            <a:r>
              <a:rPr lang="en-GB" sz="1200" baseline="30000"/>
              <a:t>7</a:t>
            </a:r>
          </a:p>
        </p:txBody>
      </p:sp>
      <p:pic>
        <p:nvPicPr>
          <p:cNvPr id="4" name="Picture 3" descr="Table&#10;&#10;Description automatically generated">
            <a:extLst>
              <a:ext uri="{FF2B5EF4-FFF2-40B4-BE49-F238E27FC236}">
                <a16:creationId xmlns:a16="http://schemas.microsoft.com/office/drawing/2014/main" id="{4B80645E-3E5E-5A56-5242-548320F61BE5}"/>
              </a:ext>
            </a:extLst>
          </p:cNvPr>
          <p:cNvPicPr>
            <a:picLocks noChangeAspect="1"/>
          </p:cNvPicPr>
          <p:nvPr/>
        </p:nvPicPr>
        <p:blipFill>
          <a:blip r:embed="rId7"/>
          <a:stretch>
            <a:fillRect/>
          </a:stretch>
        </p:blipFill>
        <p:spPr>
          <a:xfrm>
            <a:off x="1348148" y="1937688"/>
            <a:ext cx="4225198" cy="3735647"/>
          </a:xfrm>
          <a:prstGeom prst="rect">
            <a:avLst/>
          </a:prstGeom>
        </p:spPr>
      </p:pic>
      <p:sp>
        <p:nvSpPr>
          <p:cNvPr id="5" name="TextBox 4">
            <a:extLst>
              <a:ext uri="{FF2B5EF4-FFF2-40B4-BE49-F238E27FC236}">
                <a16:creationId xmlns:a16="http://schemas.microsoft.com/office/drawing/2014/main" id="{3749FA87-1280-1302-4BF5-FB5B45C5EBB8}"/>
              </a:ext>
            </a:extLst>
          </p:cNvPr>
          <p:cNvSpPr txBox="1"/>
          <p:nvPr/>
        </p:nvSpPr>
        <p:spPr>
          <a:xfrm>
            <a:off x="1348149" y="6407727"/>
            <a:ext cx="10503992" cy="261610"/>
          </a:xfrm>
          <a:prstGeom prst="rect">
            <a:avLst/>
          </a:prstGeom>
          <a:noFill/>
          <a:ln w="19050">
            <a:solidFill>
              <a:srgbClr val="D4A860"/>
            </a:solidFill>
          </a:ln>
        </p:spPr>
        <p:txBody>
          <a:bodyPr wrap="square" rtlCol="0">
            <a:spAutoFit/>
          </a:bodyPr>
          <a:lstStyle/>
          <a:p>
            <a:pPr algn="ctr"/>
            <a:r>
              <a:rPr lang="en-GB" sz="1100"/>
              <a:t>Reporting period: Up to Sept. 2023</a:t>
            </a:r>
          </a:p>
        </p:txBody>
      </p:sp>
    </p:spTree>
    <p:extLst>
      <p:ext uri="{BB962C8B-B14F-4D97-AF65-F5344CB8AC3E}">
        <p14:creationId xmlns:p14="http://schemas.microsoft.com/office/powerpoint/2010/main" val="404090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291C4E1-396C-F182-97C0-DE270A07456B}"/>
              </a:ext>
            </a:extLst>
          </p:cNvPr>
          <p:cNvSpPr txBox="1"/>
          <p:nvPr/>
        </p:nvSpPr>
        <p:spPr>
          <a:xfrm>
            <a:off x="253986" y="1125540"/>
            <a:ext cx="6693352" cy="6186309"/>
          </a:xfrm>
          <a:prstGeom prst="rect">
            <a:avLst/>
          </a:prstGeom>
          <a:noFill/>
        </p:spPr>
        <p:txBody>
          <a:bodyPr wrap="square" lIns="91440" tIns="45720" rIns="91440" bIns="45720" rtlCol="0" anchor="t">
            <a:spAutoFit/>
          </a:bodyPr>
          <a:lstStyle/>
          <a:p>
            <a:pPr marL="285750" indent="-285750" algn="just">
              <a:spcAft>
                <a:spcPts val="600"/>
              </a:spcAft>
              <a:buFont typeface="Arial,Sans-Serif" panose="020B0604020202020204" pitchFamily="34" charset="0"/>
              <a:buChar char="•"/>
            </a:pPr>
            <a:r>
              <a:rPr lang="en-GB" kern="900">
                <a:latin typeface="Segoe UI"/>
                <a:cs typeface="Segoe UI"/>
              </a:rPr>
              <a:t>The Observatory maintains a non-exhaustive list of private 5G networks which is based on research of publicly available information. </a:t>
            </a:r>
            <a:endParaRPr lang="en-US" kern="900">
              <a:latin typeface="Segoe UI"/>
              <a:cs typeface="Segoe UI"/>
            </a:endParaRPr>
          </a:p>
          <a:p>
            <a:pPr marL="285750" indent="-285750" algn="just">
              <a:spcAft>
                <a:spcPts val="600"/>
              </a:spcAft>
              <a:buFont typeface="Arial,Sans-Serif" panose="020B0604020202020204" pitchFamily="34" charset="0"/>
              <a:buChar char="•"/>
            </a:pPr>
            <a:r>
              <a:rPr lang="en-GB" kern="900">
                <a:latin typeface="Segoe UI"/>
                <a:cs typeface="Segoe UI"/>
              </a:rPr>
              <a:t>The Observatory team endeavour to obtain as much information on published private 5G network deployments as possible. The analysis from the last quarterly report can be found on the website </a:t>
            </a:r>
            <a:r>
              <a:rPr lang="en-GB" u="sng" kern="900">
                <a:solidFill>
                  <a:srgbClr val="0563C1"/>
                </a:solidFill>
                <a:latin typeface="Segoe UI"/>
                <a:cs typeface="Segoe UI"/>
                <a:hlinkClick r:id="rId2"/>
              </a:rPr>
              <a:t>here</a:t>
            </a:r>
            <a:r>
              <a:rPr lang="en-GB" u="sng" kern="900">
                <a:solidFill>
                  <a:srgbClr val="0563C1"/>
                </a:solidFill>
                <a:latin typeface="Segoe UI"/>
                <a:cs typeface="Segoe UI"/>
              </a:rPr>
              <a:t>. </a:t>
            </a:r>
            <a:endParaRPr lang="en-US" kern="900">
              <a:solidFill>
                <a:srgbClr val="0563C1"/>
              </a:solidFill>
              <a:latin typeface="Segoe UI"/>
              <a:cs typeface="Segoe UI"/>
            </a:endParaRPr>
          </a:p>
          <a:p>
            <a:pPr marL="285750" indent="-285750" algn="just">
              <a:spcAft>
                <a:spcPts val="600"/>
              </a:spcAft>
              <a:buFont typeface="Arial,Sans-Serif" panose="020B0604020202020204" pitchFamily="34" charset="0"/>
              <a:buChar char="•"/>
            </a:pPr>
            <a:r>
              <a:rPr lang="en-GB" kern="900">
                <a:latin typeface="Segoe UI"/>
                <a:cs typeface="Segoe UI"/>
              </a:rPr>
              <a:t>An overview of 5G private networks featuring a searchable table (on the right) of major private network projects in the EU can be found </a:t>
            </a:r>
            <a:r>
              <a:rPr lang="en-GB" kern="900">
                <a:solidFill>
                  <a:srgbClr val="0070C0"/>
                </a:solidFill>
                <a:latin typeface="Segoe UI"/>
                <a:cs typeface="Segoe UI"/>
                <a:hlinkClick r:id="rId3">
                  <a:extLst>
                    <a:ext uri="{A12FA001-AC4F-418D-AE19-62706E023703}">
                      <ahyp:hlinkClr xmlns:ahyp="http://schemas.microsoft.com/office/drawing/2018/hyperlinkcolor" val="tx"/>
                    </a:ext>
                  </a:extLst>
                </a:hlinkClick>
              </a:rPr>
              <a:t>here</a:t>
            </a:r>
            <a:r>
              <a:rPr lang="en-GB" kern="900">
                <a:solidFill>
                  <a:srgbClr val="0070C0"/>
                </a:solidFill>
                <a:latin typeface="Segoe UI"/>
                <a:cs typeface="Segoe UI"/>
              </a:rPr>
              <a:t>.</a:t>
            </a:r>
            <a:endParaRPr lang="en-GB"/>
          </a:p>
          <a:p>
            <a:pPr marL="285750" indent="-285750" algn="just">
              <a:spcAft>
                <a:spcPts val="600"/>
              </a:spcAft>
              <a:buFont typeface="Arial,Sans-Serif" panose="020B0604020202020204" pitchFamily="34" charset="0"/>
              <a:buChar char="•"/>
            </a:pPr>
            <a:r>
              <a:rPr lang="en-GB" kern="900">
                <a:solidFill>
                  <a:srgbClr val="000000"/>
                </a:solidFill>
                <a:latin typeface="Segoe UI" panose="020B0502040204020203" pitchFamily="34" charset="0"/>
                <a:cs typeface="Segoe UI"/>
              </a:rPr>
              <a:t>Research the latest public announcements of private 5G networks in EU countries </a:t>
            </a:r>
            <a:endParaRPr lang="en-US" kern="900">
              <a:solidFill>
                <a:srgbClr val="000000"/>
              </a:solidFill>
              <a:latin typeface="Segoe UI" panose="020B0502040204020203" pitchFamily="34" charset="0"/>
              <a:cs typeface="Segoe UI"/>
            </a:endParaRPr>
          </a:p>
          <a:p>
            <a:pPr marL="285750" indent="-285750" algn="just">
              <a:spcAft>
                <a:spcPts val="600"/>
              </a:spcAft>
              <a:buFont typeface="Arial,Sans-Serif" panose="020B0604020202020204" pitchFamily="34" charset="0"/>
              <a:buChar char="•"/>
            </a:pPr>
            <a:r>
              <a:rPr lang="en-GB" kern="900">
                <a:solidFill>
                  <a:srgbClr val="000000"/>
                </a:solidFill>
                <a:latin typeface="Segoe UI"/>
                <a:cs typeface="Segoe UI"/>
              </a:rPr>
              <a:t>Public search yields announcements from major vendors (e.g. Ericsson, Nokia), telco involvement or verticals themselves</a:t>
            </a:r>
            <a:endParaRPr lang="en-US" kern="900">
              <a:solidFill>
                <a:srgbClr val="000000"/>
              </a:solidFill>
              <a:latin typeface="Segoe UI"/>
              <a:cs typeface="Segoe UI"/>
            </a:endParaRPr>
          </a:p>
          <a:p>
            <a:pPr marL="285750" indent="-285750" algn="just">
              <a:spcAft>
                <a:spcPts val="600"/>
              </a:spcAft>
              <a:buFont typeface="Arial,Sans-Serif" panose="020B0604020202020204" pitchFamily="34" charset="0"/>
              <a:buChar char="•"/>
            </a:pPr>
            <a:r>
              <a:rPr lang="en-GB" kern="900">
                <a:latin typeface="Segoe UI"/>
                <a:cs typeface="Segoe UI"/>
              </a:rPr>
              <a:t>The 5G Observatory’s list of networks includes a short summary including the main applications being supported</a:t>
            </a:r>
            <a:endParaRPr lang="en-GB">
              <a:latin typeface="Segoe UI"/>
            </a:endParaRPr>
          </a:p>
          <a:p>
            <a:pPr marL="285750" indent="-285750" algn="just">
              <a:spcAft>
                <a:spcPts val="600"/>
              </a:spcAft>
              <a:buFont typeface="Arial" panose="020B0604020202020204" pitchFamily="34" charset="0"/>
              <a:buChar char="•"/>
            </a:pPr>
            <a:endParaRPr lang="en-GB" kern="900">
              <a:latin typeface="Segoe UI" panose="020B0502040204020203"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endParaRPr lang="en-GB" kern="900">
              <a:latin typeface="Segoe UI" panose="020B0502040204020203" pitchFamily="34" charset="0"/>
              <a:cs typeface="Times New Roman" panose="02020603050405020304" pitchFamily="18" charset="0"/>
            </a:endParaRPr>
          </a:p>
          <a:p>
            <a:endParaRPr lang="en-US" sz="1400">
              <a:cs typeface="Calibri" panose="020F0502020204030204"/>
            </a:endParaRPr>
          </a:p>
        </p:txBody>
      </p:sp>
      <p:sp>
        <p:nvSpPr>
          <p:cNvPr id="2" name="TextBox 1">
            <a:extLst>
              <a:ext uri="{FF2B5EF4-FFF2-40B4-BE49-F238E27FC236}">
                <a16:creationId xmlns:a16="http://schemas.microsoft.com/office/drawing/2014/main" id="{A1EBE095-A2CF-4CC6-CF06-14FB9093A187}"/>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5G Private networks update EU</a:t>
            </a:r>
          </a:p>
        </p:txBody>
      </p:sp>
      <p:pic>
        <p:nvPicPr>
          <p:cNvPr id="6" name="Picture 5">
            <a:extLst>
              <a:ext uri="{FF2B5EF4-FFF2-40B4-BE49-F238E27FC236}">
                <a16:creationId xmlns:a16="http://schemas.microsoft.com/office/drawing/2014/main" id="{88C43920-7ED5-C334-3972-3D489D02953E}"/>
              </a:ext>
            </a:extLst>
          </p:cNvPr>
          <p:cNvPicPr>
            <a:picLocks noChangeAspect="1"/>
          </p:cNvPicPr>
          <p:nvPr/>
        </p:nvPicPr>
        <p:blipFill>
          <a:blip r:embed="rId4"/>
          <a:stretch>
            <a:fillRect/>
          </a:stretch>
        </p:blipFill>
        <p:spPr>
          <a:xfrm>
            <a:off x="7205488" y="909953"/>
            <a:ext cx="4654789" cy="5429529"/>
          </a:xfrm>
          <a:prstGeom prst="rect">
            <a:avLst/>
          </a:prstGeom>
        </p:spPr>
      </p:pic>
    </p:spTree>
    <p:extLst>
      <p:ext uri="{BB962C8B-B14F-4D97-AF65-F5344CB8AC3E}">
        <p14:creationId xmlns:p14="http://schemas.microsoft.com/office/powerpoint/2010/main" val="136601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F8E7835-89F6-4734-823E-720CF38BF29C}"/>
              </a:ext>
            </a:extLst>
          </p:cNvPr>
          <p:cNvSpPr txBox="1"/>
          <p:nvPr/>
        </p:nvSpPr>
        <p:spPr>
          <a:xfrm>
            <a:off x="151191" y="1206579"/>
            <a:ext cx="3652682" cy="5201424"/>
          </a:xfrm>
          <a:prstGeom prst="rect">
            <a:avLst/>
          </a:prstGeom>
          <a:noFill/>
        </p:spPr>
        <p:txBody>
          <a:bodyPr wrap="square" lIns="91440" tIns="45720" rIns="91440" bIns="45720" rtlCol="0" anchor="t">
            <a:spAutoFit/>
          </a:bodyPr>
          <a:lstStyle/>
          <a:p>
            <a:pPr marL="285750" indent="-285750" algn="just">
              <a:spcAft>
                <a:spcPts val="600"/>
              </a:spcAft>
              <a:buFont typeface="Arial" panose="020B0604020202020204" pitchFamily="34" charset="0"/>
              <a:buChar char="•"/>
            </a:pPr>
            <a:endParaRPr lang="en-GB" kern="900">
              <a:latin typeface="Segoe UI"/>
              <a:ea typeface="Segoe UI" panose="020B0502040204020203" pitchFamily="34" charset="0"/>
              <a:cs typeface="Times New Roman"/>
            </a:endParaRPr>
          </a:p>
          <a:p>
            <a:pPr marL="285750"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Deployment of 5G private networks has continued to increase across EU countries in the past 12 months. </a:t>
            </a:r>
          </a:p>
          <a:p>
            <a:pPr marL="285750"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A t</a:t>
            </a:r>
            <a:r>
              <a:rPr lang="en-GB" sz="1800" kern="900">
                <a:effectLst/>
                <a:latin typeface="Segoe UI"/>
                <a:ea typeface="Segoe UI" panose="020B0502040204020203" pitchFamily="34" charset="0"/>
                <a:cs typeface="Times New Roman"/>
              </a:rPr>
              <a:t>otal of 94 networks with Germany (20), France (13) and Finland (8) as leading MSs</a:t>
            </a:r>
            <a:endParaRPr lang="en-GB">
              <a:latin typeface="Segoe UI"/>
              <a:cs typeface="Times New Roman"/>
            </a:endParaRPr>
          </a:p>
          <a:p>
            <a:pPr marL="285750"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Demand for these private networks is based on the need for dedicated secure services to private enterprises such as factories, plants, large campuses, ports and airports </a:t>
            </a:r>
            <a:endParaRPr lang="en-GB" sz="1800" kern="900">
              <a:effectLst/>
              <a:latin typeface="Segoe UI"/>
              <a:ea typeface="Segoe UI" panose="020B0502040204020203" pitchFamily="34" charset="0"/>
              <a:cs typeface="Times New Roman"/>
            </a:endParaRPr>
          </a:p>
          <a:p>
            <a:pPr marL="285750" indent="-285750" algn="just">
              <a:spcAft>
                <a:spcPts val="600"/>
              </a:spcAft>
              <a:buFont typeface="Arial" panose="020B0604020202020204" pitchFamily="34" charset="0"/>
              <a:buChar char="•"/>
            </a:pPr>
            <a:endParaRPr lang="en-GB" kern="900">
              <a:latin typeface="Segoe UI"/>
              <a:cs typeface="Times New Roman"/>
            </a:endParaRPr>
          </a:p>
          <a:p>
            <a:pPr marL="285750" indent="-285750" algn="just">
              <a:spcAft>
                <a:spcPts val="600"/>
              </a:spcAft>
              <a:buFont typeface="Arial" panose="020B0604020202020204" pitchFamily="34" charset="0"/>
              <a:buChar char="•"/>
            </a:pPr>
            <a:endParaRPr lang="en-GB" kern="900">
              <a:latin typeface="Segoe UI"/>
              <a:cs typeface="Times New Roman"/>
            </a:endParaRPr>
          </a:p>
          <a:p>
            <a:pPr algn="just"/>
            <a:endParaRPr lang="en-US" sz="1400">
              <a:cs typeface="Calibri" panose="020F0502020204030204"/>
            </a:endParaRPr>
          </a:p>
        </p:txBody>
      </p:sp>
      <p:sp>
        <p:nvSpPr>
          <p:cNvPr id="22" name="TextBox 21">
            <a:extLst>
              <a:ext uri="{FF2B5EF4-FFF2-40B4-BE49-F238E27FC236}">
                <a16:creationId xmlns:a16="http://schemas.microsoft.com/office/drawing/2014/main" id="{79E9CBCF-B330-4F8E-B105-CE889693FC92}"/>
              </a:ext>
            </a:extLst>
          </p:cNvPr>
          <p:cNvSpPr txBox="1"/>
          <p:nvPr/>
        </p:nvSpPr>
        <p:spPr>
          <a:xfrm>
            <a:off x="370870" y="5836712"/>
            <a:ext cx="11450259" cy="523220"/>
          </a:xfrm>
          <a:prstGeom prst="rect">
            <a:avLst/>
          </a:prstGeom>
          <a:noFill/>
        </p:spPr>
        <p:txBody>
          <a:bodyPr wrap="square" rtlCol="0">
            <a:spAutoFit/>
          </a:bodyPr>
          <a:lstStyle/>
          <a:p>
            <a:r>
              <a:rPr lang="en-US" sz="1400"/>
              <a:t>DISCLAIMER: There are more 5G private networks deployed in practice, noting the data is based on search of publicly announced deployments and subject to continuous change.</a:t>
            </a:r>
          </a:p>
        </p:txBody>
      </p:sp>
      <p:sp>
        <p:nvSpPr>
          <p:cNvPr id="2" name="TextBox 1">
            <a:extLst>
              <a:ext uri="{FF2B5EF4-FFF2-40B4-BE49-F238E27FC236}">
                <a16:creationId xmlns:a16="http://schemas.microsoft.com/office/drawing/2014/main" id="{EC862F0C-12C0-1F62-E19D-DE75736DA1FD}"/>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5G Private networks update EU</a:t>
            </a:r>
          </a:p>
        </p:txBody>
      </p:sp>
      <p:graphicFrame>
        <p:nvGraphicFramePr>
          <p:cNvPr id="7" name="Chart 6">
            <a:extLst>
              <a:ext uri="{FF2B5EF4-FFF2-40B4-BE49-F238E27FC236}">
                <a16:creationId xmlns:a16="http://schemas.microsoft.com/office/drawing/2014/main" id="{489293A3-3492-4DE8-C349-F6707063FDCD}"/>
              </a:ext>
            </a:extLst>
          </p:cNvPr>
          <p:cNvGraphicFramePr/>
          <p:nvPr>
            <p:extLst>
              <p:ext uri="{D42A27DB-BD31-4B8C-83A1-F6EECF244321}">
                <p14:modId xmlns:p14="http://schemas.microsoft.com/office/powerpoint/2010/main" val="1563965377"/>
              </p:ext>
            </p:extLst>
          </p:nvPr>
        </p:nvGraphicFramePr>
        <p:xfrm>
          <a:off x="3891024" y="937337"/>
          <a:ext cx="8001162" cy="4770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54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F8E7835-89F6-4734-823E-720CF38BF29C}"/>
              </a:ext>
            </a:extLst>
          </p:cNvPr>
          <p:cNvSpPr txBox="1"/>
          <p:nvPr/>
        </p:nvSpPr>
        <p:spPr>
          <a:xfrm>
            <a:off x="332164" y="1013980"/>
            <a:ext cx="5554617" cy="5416868"/>
          </a:xfrm>
          <a:prstGeom prst="rect">
            <a:avLst/>
          </a:prstGeom>
          <a:noFill/>
        </p:spPr>
        <p:txBody>
          <a:bodyPr wrap="square" lIns="91440" tIns="45720" rIns="91440" bIns="45720" rtlCol="0" anchor="t">
            <a:spAutoFit/>
          </a:bodyPr>
          <a:lstStyle/>
          <a:p>
            <a:pPr marL="285750" indent="-285750" algn="just">
              <a:spcAft>
                <a:spcPts val="600"/>
              </a:spcAft>
              <a:buFont typeface="Arial" panose="020B0604020202020204" pitchFamily="34" charset="0"/>
              <a:buChar char="•"/>
            </a:pPr>
            <a:r>
              <a:rPr lang="en-GB" sz="1800" kern="900">
                <a:effectLst/>
                <a:latin typeface="Segoe UI"/>
                <a:ea typeface="Segoe UI" panose="020B0502040204020203" pitchFamily="34" charset="0"/>
                <a:cs typeface="Times New Roman"/>
              </a:rPr>
              <a:t>Outside of the EU, countries including</a:t>
            </a:r>
            <a:r>
              <a:rPr lang="en-GB" kern="900">
                <a:latin typeface="Segoe UI"/>
                <a:ea typeface="Segoe UI" panose="020B0502040204020203" pitchFamily="34" charset="0"/>
                <a:cs typeface="Times New Roman"/>
              </a:rPr>
              <a:t> Japan,</a:t>
            </a:r>
            <a:r>
              <a:rPr lang="en-GB" sz="1800" kern="900">
                <a:effectLst/>
                <a:latin typeface="Segoe UI"/>
                <a:ea typeface="Segoe UI" panose="020B0502040204020203" pitchFamily="34" charset="0"/>
                <a:cs typeface="Times New Roman"/>
              </a:rPr>
              <a:t> UK, China and the USA have a large proportion of total 5G private networks globally (Source: GSA)</a:t>
            </a:r>
          </a:p>
          <a:p>
            <a:pPr marL="285750" indent="-285750" algn="just">
              <a:spcAft>
                <a:spcPts val="600"/>
              </a:spcAft>
              <a:buFont typeface="Arial" panose="020B0604020202020204" pitchFamily="34" charset="0"/>
              <a:buChar char="•"/>
            </a:pPr>
            <a:r>
              <a:rPr lang="en-GB" sz="1800" kern="900">
                <a:effectLst/>
                <a:latin typeface="Segoe UI"/>
                <a:ea typeface="Segoe UI" panose="020B0502040204020203" pitchFamily="34" charset="0"/>
                <a:cs typeface="Times New Roman"/>
              </a:rPr>
              <a:t>Our research indicates that 5G private networks are being deployed in dedicated spectrum (</a:t>
            </a:r>
            <a:r>
              <a:rPr lang="en-GB" sz="1800" kern="900" err="1">
                <a:effectLst/>
                <a:latin typeface="Segoe UI"/>
                <a:ea typeface="Segoe UI" panose="020B0502040204020203" pitchFamily="34" charset="0"/>
                <a:cs typeface="Times New Roman"/>
              </a:rPr>
              <a:t>e.g</a:t>
            </a:r>
            <a:r>
              <a:rPr lang="en-GB" sz="1800" kern="900">
                <a:effectLst/>
                <a:latin typeface="Segoe UI"/>
                <a:ea typeface="Segoe UI" panose="020B0502040204020203" pitchFamily="34" charset="0"/>
                <a:cs typeface="Times New Roman"/>
              </a:rPr>
              <a:t> Germany) </a:t>
            </a:r>
            <a:endParaRPr lang="en-GB" kern="900">
              <a:latin typeface="Segoe UI"/>
              <a:ea typeface="Segoe UI" panose="020B0502040204020203" pitchFamily="34" charset="0"/>
              <a:cs typeface="Times New Roman"/>
            </a:endParaRPr>
          </a:p>
          <a:p>
            <a:pPr marL="285750"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Some current 4G networks will be upgraded to 5G in due course</a:t>
            </a:r>
            <a:endParaRPr lang="en-GB"/>
          </a:p>
          <a:p>
            <a:pPr marL="285750" indent="-285750" algn="just">
              <a:spcAft>
                <a:spcPts val="600"/>
              </a:spcAft>
              <a:buFont typeface="Arial" panose="020B0604020202020204" pitchFamily="34" charset="0"/>
              <a:buChar char="•"/>
            </a:pPr>
            <a:r>
              <a:rPr lang="en-GB" sz="1800" kern="900">
                <a:effectLst/>
                <a:latin typeface="Segoe UI"/>
                <a:ea typeface="Segoe UI" panose="020B0502040204020203" pitchFamily="34" charset="0"/>
                <a:cs typeface="Times New Roman"/>
              </a:rPr>
              <a:t>Many of the applications being deployed include:</a:t>
            </a:r>
          </a:p>
          <a:p>
            <a:pPr marL="742950" lvl="1"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High-definition</a:t>
            </a:r>
            <a:r>
              <a:rPr lang="en-GB" kern="900">
                <a:effectLst/>
                <a:latin typeface="Segoe UI"/>
                <a:ea typeface="Segoe UI" panose="020B0502040204020203" pitchFamily="34" charset="0"/>
                <a:cs typeface="Times New Roman"/>
              </a:rPr>
              <a:t> video links</a:t>
            </a:r>
          </a:p>
          <a:p>
            <a:pPr marL="742950" lvl="1"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Low latency comms for vehicle control</a:t>
            </a:r>
          </a:p>
          <a:p>
            <a:pPr marL="742950" lvl="1" indent="-285750" algn="just">
              <a:spcAft>
                <a:spcPts val="600"/>
              </a:spcAft>
              <a:buFont typeface="Arial" panose="020B0604020202020204" pitchFamily="34" charset="0"/>
              <a:buChar char="•"/>
            </a:pPr>
            <a:r>
              <a:rPr lang="en-GB" kern="900">
                <a:effectLst/>
                <a:latin typeface="Segoe UI"/>
                <a:ea typeface="Segoe UI" panose="020B0502040204020203" pitchFamily="34" charset="0"/>
                <a:cs typeface="Times New Roman"/>
              </a:rPr>
              <a:t>Industry 4.0 applications</a:t>
            </a:r>
            <a:r>
              <a:rPr lang="en-GB" kern="900">
                <a:latin typeface="Segoe UI"/>
                <a:ea typeface="Segoe UI" panose="020B0502040204020203" pitchFamily="34" charset="0"/>
                <a:cs typeface="Times New Roman"/>
              </a:rPr>
              <a:t> </a:t>
            </a:r>
            <a:endParaRPr lang="en-GB" kern="90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S</a:t>
            </a:r>
            <a:r>
              <a:rPr lang="en-GB" kern="900">
                <a:effectLst/>
                <a:latin typeface="Segoe UI"/>
                <a:ea typeface="Segoe UI" panose="020B0502040204020203" pitchFamily="34" charset="0"/>
                <a:cs typeface="Times New Roman"/>
              </a:rPr>
              <a:t>ecure, predictable and accessible wireless digital infrastructure</a:t>
            </a:r>
          </a:p>
          <a:p>
            <a:pPr marL="285750" indent="-285750" algn="just">
              <a:spcAft>
                <a:spcPts val="600"/>
              </a:spcAft>
              <a:buFont typeface="Arial" panose="020B0604020202020204" pitchFamily="34" charset="0"/>
              <a:buChar char="•"/>
            </a:pPr>
            <a:r>
              <a:rPr lang="en-GB" kern="900">
                <a:latin typeface="Segoe UI"/>
                <a:ea typeface="Segoe UI" panose="020B0502040204020203" pitchFamily="34" charset="0"/>
                <a:cs typeface="Times New Roman"/>
              </a:rPr>
              <a:t>A key attribute is 5G private networks are</a:t>
            </a:r>
            <a:r>
              <a:rPr lang="en-GB" kern="900">
                <a:effectLst/>
                <a:latin typeface="Segoe UI"/>
                <a:ea typeface="Segoe UI" panose="020B0502040204020203" pitchFamily="34" charset="0"/>
                <a:cs typeface="Times New Roman"/>
              </a:rPr>
              <a:t> independent of loads on public or unlicensed networks</a:t>
            </a:r>
          </a:p>
        </p:txBody>
      </p:sp>
      <p:sp>
        <p:nvSpPr>
          <p:cNvPr id="23" name="TextBox 22">
            <a:extLst>
              <a:ext uri="{FF2B5EF4-FFF2-40B4-BE49-F238E27FC236}">
                <a16:creationId xmlns:a16="http://schemas.microsoft.com/office/drawing/2014/main" id="{EBFA7708-64ED-4C85-AF38-F7C5898EB700}"/>
              </a:ext>
            </a:extLst>
          </p:cNvPr>
          <p:cNvSpPr txBox="1"/>
          <p:nvPr/>
        </p:nvSpPr>
        <p:spPr>
          <a:xfrm>
            <a:off x="6304447" y="6442502"/>
            <a:ext cx="4800214" cy="415498"/>
          </a:xfrm>
          <a:prstGeom prst="rect">
            <a:avLst/>
          </a:prstGeom>
          <a:noFill/>
        </p:spPr>
        <p:txBody>
          <a:bodyPr wrap="square" lIns="91440" tIns="45720" rIns="91440" bIns="45720" rtlCol="0" anchor="t">
            <a:spAutoFit/>
          </a:bodyPr>
          <a:lstStyle/>
          <a:p>
            <a:pPr algn="just">
              <a:spcAft>
                <a:spcPts val="600"/>
              </a:spcAft>
            </a:pPr>
            <a:r>
              <a:rPr lang="en-GB" sz="1100" kern="900">
                <a:effectLst/>
                <a:latin typeface="Segoe UI"/>
                <a:ea typeface="Segoe UI" panose="020B0502040204020203" pitchFamily="34" charset="0"/>
                <a:cs typeface="Times New Roman"/>
              </a:rPr>
              <a:t>Source: Private Mobile Networks, </a:t>
            </a:r>
            <a:r>
              <a:rPr lang="en-GB" sz="1100" kern="900">
                <a:latin typeface="Segoe UI"/>
                <a:ea typeface="Segoe UI" panose="020B0502040204020203" pitchFamily="34" charset="0"/>
                <a:cs typeface="Times New Roman"/>
              </a:rPr>
              <a:t>September 2023</a:t>
            </a:r>
            <a:r>
              <a:rPr lang="en-GB" sz="1100" kern="900">
                <a:effectLst/>
                <a:latin typeface="Segoe UI"/>
                <a:ea typeface="Segoe UI" panose="020B0502040204020203" pitchFamily="34" charset="0"/>
                <a:cs typeface="Times New Roman"/>
              </a:rPr>
              <a:t>, GSA</a:t>
            </a:r>
            <a:r>
              <a:rPr lang="en-US" sz="1000" kern="900">
                <a:effectLst/>
                <a:latin typeface="Segoe UI"/>
                <a:ea typeface="Segoe UI" panose="020B0502040204020203" pitchFamily="34" charset="0"/>
                <a:cs typeface="Times New Roman"/>
              </a:rPr>
              <a:t> Total Global deployments = </a:t>
            </a:r>
            <a:r>
              <a:rPr lang="en-US" sz="1000" kern="900">
                <a:latin typeface="Segoe UI"/>
                <a:ea typeface="Segoe UI" panose="020B0502040204020203" pitchFamily="34" charset="0"/>
                <a:cs typeface="Times New Roman"/>
              </a:rPr>
              <a:t>676</a:t>
            </a:r>
            <a:endParaRPr lang="en-GB" sz="1100" kern="900">
              <a:effectLst/>
              <a:latin typeface="Segoe UI"/>
              <a:ea typeface="Segoe UI" panose="020B0502040204020203" pitchFamily="34" charset="0"/>
              <a:cs typeface="Times New Roman"/>
            </a:endParaRPr>
          </a:p>
        </p:txBody>
      </p:sp>
      <p:sp>
        <p:nvSpPr>
          <p:cNvPr id="2" name="TextBox 1">
            <a:extLst>
              <a:ext uri="{FF2B5EF4-FFF2-40B4-BE49-F238E27FC236}">
                <a16:creationId xmlns:a16="http://schemas.microsoft.com/office/drawing/2014/main" id="{A29BBE6C-3589-48BD-8251-927C66A5C6F0}"/>
              </a:ext>
            </a:extLst>
          </p:cNvPr>
          <p:cNvSpPr txBox="1"/>
          <p:nvPr/>
        </p:nvSpPr>
        <p:spPr>
          <a:xfrm>
            <a:off x="4875575" y="25594"/>
            <a:ext cx="2027931" cy="461665"/>
          </a:xfrm>
          <a:prstGeom prst="rect">
            <a:avLst/>
          </a:prstGeom>
          <a:noFill/>
        </p:spPr>
        <p:txBody>
          <a:bodyPr wrap="square" lIns="91440" tIns="45720" rIns="91440" bIns="45720" rtlCol="0" anchor="t">
            <a:spAutoFit/>
          </a:bodyPr>
          <a:lstStyle/>
          <a:p>
            <a:r>
              <a:rPr lang="en-GB" sz="1200"/>
              <a:t>EU = 37% of global (GS) deployments</a:t>
            </a:r>
          </a:p>
        </p:txBody>
      </p:sp>
      <p:sp>
        <p:nvSpPr>
          <p:cNvPr id="4" name="TextBox 3">
            <a:extLst>
              <a:ext uri="{FF2B5EF4-FFF2-40B4-BE49-F238E27FC236}">
                <a16:creationId xmlns:a16="http://schemas.microsoft.com/office/drawing/2014/main" id="{70BE2E40-5E87-8B0F-39B8-BBC90F344A26}"/>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5G Private networks update EU</a:t>
            </a:r>
          </a:p>
        </p:txBody>
      </p:sp>
      <p:pic>
        <p:nvPicPr>
          <p:cNvPr id="3" name="Picture 2" descr="A graph of different countries/regions">
            <a:extLst>
              <a:ext uri="{FF2B5EF4-FFF2-40B4-BE49-F238E27FC236}">
                <a16:creationId xmlns:a16="http://schemas.microsoft.com/office/drawing/2014/main" id="{2F8AD776-D009-5B6B-A9BB-7A10C3B94660}"/>
              </a:ext>
            </a:extLst>
          </p:cNvPr>
          <p:cNvPicPr>
            <a:picLocks noChangeAspect="1"/>
          </p:cNvPicPr>
          <p:nvPr/>
        </p:nvPicPr>
        <p:blipFill>
          <a:blip r:embed="rId2"/>
          <a:stretch>
            <a:fillRect/>
          </a:stretch>
        </p:blipFill>
        <p:spPr>
          <a:xfrm>
            <a:off x="6305219" y="1085850"/>
            <a:ext cx="4963187" cy="5257800"/>
          </a:xfrm>
          <a:prstGeom prst="rect">
            <a:avLst/>
          </a:prstGeom>
        </p:spPr>
      </p:pic>
    </p:spTree>
    <p:extLst>
      <p:ext uri="{BB962C8B-B14F-4D97-AF65-F5344CB8AC3E}">
        <p14:creationId xmlns:p14="http://schemas.microsoft.com/office/powerpoint/2010/main" val="282214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F8E7835-89F6-4734-823E-720CF38BF29C}"/>
              </a:ext>
            </a:extLst>
          </p:cNvPr>
          <p:cNvSpPr txBox="1"/>
          <p:nvPr/>
        </p:nvSpPr>
        <p:spPr>
          <a:xfrm>
            <a:off x="332164" y="1013980"/>
            <a:ext cx="10244629" cy="3647152"/>
          </a:xfrm>
          <a:prstGeom prst="rect">
            <a:avLst/>
          </a:prstGeom>
          <a:noFill/>
        </p:spPr>
        <p:txBody>
          <a:bodyPr wrap="square" lIns="91440" tIns="45720" rIns="91440" bIns="45720" rtlCol="0" anchor="t">
            <a:spAutoFit/>
          </a:bodyPr>
          <a:lstStyle/>
          <a:p>
            <a:pPr marL="285750" indent="-285750" algn="just">
              <a:spcAft>
                <a:spcPts val="600"/>
              </a:spcAft>
              <a:buFont typeface="Arial" panose="020B0604020202020204" pitchFamily="34" charset="0"/>
              <a:buChar char="•"/>
            </a:pPr>
            <a:r>
              <a:rPr lang="en-GB" sz="2400" kern="900">
                <a:effectLst/>
                <a:latin typeface="Segoe UI" panose="020B0502040204020203" pitchFamily="34" charset="0"/>
                <a:ea typeface="Segoe UI" panose="020B0502040204020203" pitchFamily="34" charset="0"/>
                <a:cs typeface="Times New Roman" panose="02020603050405020304" pitchFamily="18" charset="0"/>
              </a:rPr>
              <a:t>Nokia and Ericsson are the main vendors deploying 5G private networks in the EU</a:t>
            </a:r>
          </a:p>
          <a:p>
            <a:pPr marL="285750" indent="-285750" algn="just">
              <a:spcAft>
                <a:spcPts val="600"/>
              </a:spcAft>
              <a:buFont typeface="Arial" panose="020B0604020202020204" pitchFamily="34" charset="0"/>
              <a:buChar char="•"/>
            </a:pPr>
            <a:r>
              <a:rPr lang="en-GB" sz="2400" kern="900">
                <a:latin typeface="Segoe UI"/>
                <a:ea typeface="Segoe UI" panose="020B0502040204020203" pitchFamily="34" charset="0"/>
                <a:cs typeface="Times New Roman"/>
              </a:rPr>
              <a:t>Telcos deploying 5G private networks include Vodafone, Deutsche Telekom, Telefonica, T-Mobile, A1 Austria, Proximus, Orange, TDC Net and B2B operator </a:t>
            </a:r>
            <a:r>
              <a:rPr lang="en-GB" sz="2400" kern="900" err="1">
                <a:latin typeface="Segoe UI"/>
                <a:ea typeface="Segoe UI" panose="020B0502040204020203" pitchFamily="34" charset="0"/>
                <a:cs typeface="Times New Roman"/>
              </a:rPr>
              <a:t>CityMesh</a:t>
            </a:r>
            <a:r>
              <a:rPr lang="en-GB" sz="2400" kern="900">
                <a:latin typeface="Segoe UI"/>
                <a:ea typeface="Segoe UI" panose="020B0502040204020203" pitchFamily="34" charset="0"/>
                <a:cs typeface="Times New Roman"/>
              </a:rPr>
              <a:t> among others</a:t>
            </a:r>
          </a:p>
          <a:p>
            <a:pPr marL="285750" indent="-285750" algn="just">
              <a:spcAft>
                <a:spcPts val="600"/>
              </a:spcAft>
              <a:buFont typeface="Arial" panose="020B0604020202020204" pitchFamily="34" charset="0"/>
              <a:buChar char="•"/>
            </a:pPr>
            <a:r>
              <a:rPr lang="en-GB" sz="2400" kern="900">
                <a:latin typeface="Segoe UI" panose="020B0502040204020203" pitchFamily="34" charset="0"/>
                <a:ea typeface="Segoe UI" panose="020B0502040204020203" pitchFamily="34" charset="0"/>
                <a:cs typeface="Times New Roman" panose="02020603050405020304" pitchFamily="18" charset="0"/>
              </a:rPr>
              <a:t>In most of the telco-deployed networks, MNOs are using their 5G spectrum (mostly in 3.4 – 3.8 GHz); in some cases the initial deployment is using 4G and equipment is ‘5G-ready’</a:t>
            </a:r>
          </a:p>
          <a:p>
            <a:pPr marL="285750" indent="-285750" algn="just">
              <a:spcAft>
                <a:spcPts val="600"/>
              </a:spcAft>
              <a:buFont typeface="Arial" panose="020B0604020202020204" pitchFamily="34" charset="0"/>
              <a:buChar char="•"/>
            </a:pPr>
            <a:endParaRPr lang="en-GB" sz="2400" kern="900">
              <a:effectLst/>
              <a:latin typeface="Segoe UI" panose="020B0502040204020203" pitchFamily="34" charset="0"/>
              <a:ea typeface="Segoe UI" panose="020B0502040204020203"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F57153B-541C-4F42-DFB8-07DB3AD706C4}"/>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5G Private networks update EU</a:t>
            </a:r>
          </a:p>
        </p:txBody>
      </p:sp>
    </p:spTree>
    <p:extLst>
      <p:ext uri="{BB962C8B-B14F-4D97-AF65-F5344CB8AC3E}">
        <p14:creationId xmlns:p14="http://schemas.microsoft.com/office/powerpoint/2010/main" val="121461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1076838"/>
            <a:chOff x="0" y="0"/>
            <a:chExt cx="12192000" cy="1076838"/>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3"/>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47779" y="707506"/>
              <a:ext cx="11955111" cy="369332"/>
            </a:xfrm>
            <a:prstGeom prst="rect">
              <a:avLst/>
            </a:prstGeom>
            <a:grpFill/>
          </p:spPr>
          <p:txBody>
            <a:bodyPr wrap="square" rtlCol="0">
              <a:spAutoFit/>
            </a:bodyPr>
            <a:lstStyle/>
            <a:p>
              <a:r>
                <a:rPr lang="en-US" b="1">
                  <a:solidFill>
                    <a:schemeClr val="bg1"/>
                  </a:solidFill>
                  <a:latin typeface="Segoe UI" panose="020B0502040204020203" pitchFamily="34" charset="0"/>
                  <a:cs typeface="Segoe UI" panose="020B0502040204020203" pitchFamily="34" charset="0"/>
                </a:rPr>
                <a:t>5G Deployment Forecasting progress towards 2025</a:t>
              </a:r>
            </a:p>
          </p:txBody>
        </p:sp>
      </p:grpSp>
      <p:sp>
        <p:nvSpPr>
          <p:cNvPr id="3" name="TextBox 2">
            <a:extLst>
              <a:ext uri="{FF2B5EF4-FFF2-40B4-BE49-F238E27FC236}">
                <a16:creationId xmlns:a16="http://schemas.microsoft.com/office/drawing/2014/main" id="{CA7F68AD-A0FE-30A6-D1E3-31964F6B6649}"/>
              </a:ext>
            </a:extLst>
          </p:cNvPr>
          <p:cNvSpPr txBox="1"/>
          <p:nvPr/>
        </p:nvSpPr>
        <p:spPr>
          <a:xfrm>
            <a:off x="137123" y="1130872"/>
            <a:ext cx="1195511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ERICSSON, </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t>Mobility</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 Report, </a:t>
            </a:r>
            <a:r>
              <a:rPr lang="en-GB" sz="1600" b="1">
                <a:solidFill>
                  <a:prstClr val="black"/>
                </a:solidFill>
                <a:latin typeface="Calibri" panose="020F0502020204030204"/>
              </a:rPr>
              <a:t>June 2023</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 Scope: Global – BR 19</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a:p>
            <a:pPr algn="just"/>
            <a:endParaRPr lang="en-GB" sz="800">
              <a:cs typeface="Segoe UI" panose="020B0502040204020203" pitchFamily="34" charset="0"/>
            </a:endParaRPr>
          </a:p>
          <a:p>
            <a:pPr algn="just"/>
            <a:r>
              <a:rPr lang="en-GB" sz="1400" u="sng">
                <a:cs typeface="Segoe UI" panose="020B0502040204020203" pitchFamily="34" charset="0"/>
              </a:rPr>
              <a:t>Western Europe</a:t>
            </a:r>
          </a:p>
          <a:p>
            <a:pPr marL="285750" indent="-285750" algn="just">
              <a:buFont typeface="Arial" panose="020B0604020202020204" pitchFamily="34" charset="0"/>
              <a:buChar char="•"/>
            </a:pPr>
            <a:r>
              <a:rPr lang="en-GB" sz="1400">
                <a:cs typeface="Segoe UI" panose="020B0502040204020203" pitchFamily="34" charset="0"/>
              </a:rPr>
              <a:t>4G technology is reported to be still dominant in Western Europe, with the subscription penetration reaching 79% at the end of 2022. 5G subscriptions experienced strong growth, moving from 32 million in 2021 to 69 million at the end of 2022. 5G subscriptions are expected to reach 143 million by the end of 2023 (a reduction of 7 million by comparison to last year's forecast), with a subscription penetration projected to reach 88% by 2028. </a:t>
            </a:r>
          </a:p>
          <a:p>
            <a:pPr algn="just"/>
            <a:endParaRPr lang="en-GB" sz="800">
              <a:cs typeface="Segoe UI" panose="020B0502040204020203" pitchFamily="34" charset="0"/>
            </a:endParaRPr>
          </a:p>
          <a:p>
            <a:pPr algn="just"/>
            <a:r>
              <a:rPr lang="en-GB" sz="1400" u="sng">
                <a:cs typeface="Segoe UI" panose="020B0502040204020203" pitchFamily="34" charset="0"/>
              </a:rPr>
              <a:t>Central and Eastern Europe</a:t>
            </a:r>
          </a:p>
          <a:p>
            <a:pPr marL="285750" indent="-285750" algn="just">
              <a:buFont typeface="Arial" panose="020B0604020202020204" pitchFamily="34" charset="0"/>
              <a:buChar char="•"/>
            </a:pPr>
            <a:r>
              <a:rPr lang="en-GB" sz="1400" kern="900">
                <a:effectLst/>
                <a:ea typeface="Segoe UI" panose="020B0502040204020203" pitchFamily="34" charset="0"/>
                <a:cs typeface="Times New Roman" panose="02020603050405020304" pitchFamily="18" charset="0"/>
              </a:rPr>
              <a:t>In Central and Eastern Europe,  the uptake is slower due to both the reluctance of consumers to upgrade to more expensive subscriptions and slower spectrum allocation processes. 4G subscriptions accounted for 73% of the market at the end of 2022, but the growth has flattened and should be close to zero until 2025. Nevertheless, from 2025 onwards, only 5G subscriptions are projected to be growing.</a:t>
            </a:r>
          </a:p>
        </p:txBody>
      </p:sp>
      <p:sp>
        <p:nvSpPr>
          <p:cNvPr id="5" name="TextBox 4">
            <a:extLst>
              <a:ext uri="{FF2B5EF4-FFF2-40B4-BE49-F238E27FC236}">
                <a16:creationId xmlns:a16="http://schemas.microsoft.com/office/drawing/2014/main" id="{F780ADC6-039E-3341-92A0-48950C4FF26B}"/>
              </a:ext>
            </a:extLst>
          </p:cNvPr>
          <p:cNvSpPr txBox="1"/>
          <p:nvPr/>
        </p:nvSpPr>
        <p:spPr>
          <a:xfrm>
            <a:off x="9535492" y="6038865"/>
            <a:ext cx="1815679" cy="646331"/>
          </a:xfrm>
          <a:prstGeom prst="rect">
            <a:avLst/>
          </a:prstGeom>
          <a:noFill/>
        </p:spPr>
        <p:txBody>
          <a:bodyPr wrap="square" rtlCol="0">
            <a:spAutoFit/>
          </a:bodyPr>
          <a:lstStyle/>
          <a:p>
            <a:r>
              <a:rPr lang="en-GB" sz="1200" i="1"/>
              <a:t>Source: </a:t>
            </a:r>
          </a:p>
          <a:p>
            <a:r>
              <a:rPr lang="en-GB" sz="1200" i="1"/>
              <a:t>Ericsson, Mobility Report, 2023</a:t>
            </a:r>
            <a:endParaRPr lang="en-BE" sz="1200" i="1"/>
          </a:p>
        </p:txBody>
      </p:sp>
      <p:pic>
        <p:nvPicPr>
          <p:cNvPr id="6" name="Picture 5">
            <a:extLst>
              <a:ext uri="{FF2B5EF4-FFF2-40B4-BE49-F238E27FC236}">
                <a16:creationId xmlns:a16="http://schemas.microsoft.com/office/drawing/2014/main" id="{F3DADB9B-30A4-056D-1CF1-3943884512E7}"/>
              </a:ext>
            </a:extLst>
          </p:cNvPr>
          <p:cNvPicPr>
            <a:picLocks noChangeAspect="1"/>
          </p:cNvPicPr>
          <p:nvPr/>
        </p:nvPicPr>
        <p:blipFill>
          <a:blip r:embed="rId7"/>
          <a:stretch>
            <a:fillRect/>
          </a:stretch>
        </p:blipFill>
        <p:spPr>
          <a:xfrm>
            <a:off x="2488888" y="3349650"/>
            <a:ext cx="7046605" cy="3391306"/>
          </a:xfrm>
          <a:prstGeom prst="rect">
            <a:avLst/>
          </a:prstGeom>
        </p:spPr>
      </p:pic>
    </p:spTree>
    <p:extLst>
      <p:ext uri="{BB962C8B-B14F-4D97-AF65-F5344CB8AC3E}">
        <p14:creationId xmlns:p14="http://schemas.microsoft.com/office/powerpoint/2010/main" val="340391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1076838"/>
            <a:chOff x="0" y="0"/>
            <a:chExt cx="12192000" cy="1076838"/>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3"/>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47779" y="707506"/>
              <a:ext cx="11955111" cy="369332"/>
            </a:xfrm>
            <a:prstGeom prst="rect">
              <a:avLst/>
            </a:prstGeom>
            <a:grpFill/>
          </p:spPr>
          <p:txBody>
            <a:bodyPr wrap="square" rtlCol="0">
              <a:spAutoFit/>
            </a:bodyPr>
            <a:lstStyle/>
            <a:p>
              <a:r>
                <a:rPr lang="en-US" b="1">
                  <a:solidFill>
                    <a:schemeClr val="bg1"/>
                  </a:solidFill>
                  <a:latin typeface="Segoe UI" panose="020B0502040204020203" pitchFamily="34" charset="0"/>
                  <a:cs typeface="Segoe UI" panose="020B0502040204020203" pitchFamily="34" charset="0"/>
                </a:rPr>
                <a:t>5G Deployment Forecasting progress towards 2025</a:t>
              </a:r>
            </a:p>
          </p:txBody>
        </p:sp>
      </p:grpSp>
      <p:sp>
        <p:nvSpPr>
          <p:cNvPr id="4" name="TextBox 3">
            <a:extLst>
              <a:ext uri="{FF2B5EF4-FFF2-40B4-BE49-F238E27FC236}">
                <a16:creationId xmlns:a16="http://schemas.microsoft.com/office/drawing/2014/main" id="{9910535F-DFA5-F4E5-5905-A7FEAC1F0F6A}"/>
              </a:ext>
            </a:extLst>
          </p:cNvPr>
          <p:cNvSpPr txBox="1"/>
          <p:nvPr/>
        </p:nvSpPr>
        <p:spPr>
          <a:xfrm>
            <a:off x="126467" y="1330073"/>
            <a:ext cx="11939066" cy="1569660"/>
          </a:xfrm>
          <a:prstGeom prst="rect">
            <a:avLst/>
          </a:prstGeom>
          <a:noFill/>
        </p:spPr>
        <p:txBody>
          <a:bodyPr wrap="square" rtlCol="0">
            <a:spAutoFit/>
          </a:bodyPr>
          <a:lstStyle/>
          <a:p>
            <a:r>
              <a:rPr lang="en-GB" sz="1600" b="1">
                <a:cs typeface="Segoe UI" panose="020B0502040204020203" pitchFamily="34" charset="0"/>
              </a:rPr>
              <a:t>GSMA, The Mobile Economy, 2023. Scope: Global – BR 18</a:t>
            </a:r>
          </a:p>
          <a:p>
            <a:endParaRPr lang="en-GB" sz="1600" b="1">
              <a:cs typeface="Segoe UI" panose="020B0502040204020203"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900">
                <a:solidFill>
                  <a:prstClr val="black"/>
                </a:solidFill>
                <a:latin typeface="Calibri" panose="020F0502020204030204"/>
                <a:ea typeface="Segoe UI" panose="020B0502040204020203" pitchFamily="34" charset="0"/>
                <a:cs typeface="Times New Roman" panose="02020603050405020304" pitchFamily="18" charset="0"/>
              </a:rPr>
              <a:t>I</a:t>
            </a:r>
            <a:r>
              <a:rPr kumimoji="0" lang="en-GB" sz="1600" b="0" i="0" u="none" strike="noStrike" kern="900" cap="none" spc="0" normalizeH="0" baseline="0" noProof="0">
                <a:ln>
                  <a:noFill/>
                </a:ln>
                <a:solidFill>
                  <a:prstClr val="black"/>
                </a:solidFill>
                <a:effectLst/>
                <a:uLnTx/>
                <a:uFillTx/>
                <a:latin typeface="Calibri" panose="020F0502020204030204"/>
                <a:ea typeface="Segoe UI" panose="020B0502040204020203" pitchFamily="34" charset="0"/>
                <a:cs typeface="Times New Roman" panose="02020603050405020304" pitchFamily="18" charset="0"/>
              </a:rPr>
              <a:t>n 2022, 5G technology comprised 11% of the market in Europe, representing an increase from the 4% figure in 2021, whereas 4G still accounted for 75% of the market. By 2030, 5G uptake is projected to grow to 87% with a reduced 4G market share of 13%. Furthermore, overall mobile subscriber penetration is expected to only marginally increase from 90% in 2022 to 92% by 2030, accompanied by a moderate rise in smartphone adoption from 81% in 2022 to 91% by 2030. </a:t>
            </a:r>
            <a:endParaRPr kumimoji="0" lang="en-BE"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8C258-2703-8713-C187-4AC7012C78AB}"/>
              </a:ext>
            </a:extLst>
          </p:cNvPr>
          <p:cNvSpPr txBox="1"/>
          <p:nvPr/>
        </p:nvSpPr>
        <p:spPr>
          <a:xfrm>
            <a:off x="2377977" y="6148991"/>
            <a:ext cx="3249139" cy="276999"/>
          </a:xfrm>
          <a:prstGeom prst="rect">
            <a:avLst/>
          </a:prstGeom>
          <a:noFill/>
        </p:spPr>
        <p:txBody>
          <a:bodyPr wrap="square" rtlCol="0">
            <a:spAutoFit/>
          </a:bodyPr>
          <a:lstStyle/>
          <a:p>
            <a:r>
              <a:rPr lang="en-GB" sz="1200" i="1"/>
              <a:t>Source: GSMA, The Mobile Economy Report, 2023</a:t>
            </a:r>
            <a:endParaRPr lang="en-BE" sz="1200" i="1"/>
          </a:p>
        </p:txBody>
      </p:sp>
      <p:pic>
        <p:nvPicPr>
          <p:cNvPr id="7" name="Picture 6">
            <a:extLst>
              <a:ext uri="{FF2B5EF4-FFF2-40B4-BE49-F238E27FC236}">
                <a16:creationId xmlns:a16="http://schemas.microsoft.com/office/drawing/2014/main" id="{501A566F-431E-2098-BEFE-D909B4325748}"/>
              </a:ext>
            </a:extLst>
          </p:cNvPr>
          <p:cNvPicPr>
            <a:picLocks noChangeAspect="1"/>
          </p:cNvPicPr>
          <p:nvPr/>
        </p:nvPicPr>
        <p:blipFill>
          <a:blip r:embed="rId7"/>
          <a:stretch>
            <a:fillRect/>
          </a:stretch>
        </p:blipFill>
        <p:spPr>
          <a:xfrm>
            <a:off x="954619" y="3095986"/>
            <a:ext cx="10211325" cy="3054507"/>
          </a:xfrm>
          <a:prstGeom prst="rect">
            <a:avLst/>
          </a:prstGeom>
        </p:spPr>
      </p:pic>
    </p:spTree>
    <p:extLst>
      <p:ext uri="{BB962C8B-B14F-4D97-AF65-F5344CB8AC3E}">
        <p14:creationId xmlns:p14="http://schemas.microsoft.com/office/powerpoint/2010/main" val="372361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1076838"/>
            <a:chOff x="0" y="0"/>
            <a:chExt cx="12192000" cy="1076838"/>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3"/>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47779" y="707506"/>
              <a:ext cx="11955111" cy="369332"/>
            </a:xfrm>
            <a:prstGeom prst="rect">
              <a:avLst/>
            </a:prstGeom>
            <a:grpFill/>
          </p:spPr>
          <p:txBody>
            <a:bodyPr wrap="square" rtlCol="0">
              <a:spAutoFit/>
            </a:bodyPr>
            <a:lstStyle/>
            <a:p>
              <a:r>
                <a:rPr lang="en-US" b="1">
                  <a:solidFill>
                    <a:schemeClr val="bg1"/>
                  </a:solidFill>
                </a:rPr>
                <a:t>Next generation networks contribution to reaching Green Deal targets and addressing sustainability issues</a:t>
              </a:r>
            </a:p>
          </p:txBody>
        </p:sp>
      </p:grpSp>
      <p:sp>
        <p:nvSpPr>
          <p:cNvPr id="4" name="TextBox 3">
            <a:extLst>
              <a:ext uri="{FF2B5EF4-FFF2-40B4-BE49-F238E27FC236}">
                <a16:creationId xmlns:a16="http://schemas.microsoft.com/office/drawing/2014/main" id="{EBF6A7BA-1113-5C3C-EBE8-C24AF3523712}"/>
              </a:ext>
            </a:extLst>
          </p:cNvPr>
          <p:cNvSpPr txBox="1"/>
          <p:nvPr/>
        </p:nvSpPr>
        <p:spPr>
          <a:xfrm>
            <a:off x="147779" y="1757883"/>
            <a:ext cx="5601379" cy="37189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t>ETNO</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 (European Telecommunications Network Operators’ Association): State of the Digital Communications 2023 – BR 18</a:t>
            </a:r>
            <a:endParaRPr kumimoji="0" lang="en-BE"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lgn="just">
              <a:spcBef>
                <a:spcPts val="200"/>
              </a:spcBef>
              <a:spcAft>
                <a:spcPts val="200"/>
              </a:spcAft>
              <a:buFont typeface="Arial" panose="020B0604020202020204" pitchFamily="34" charset="0"/>
              <a:buChar char="•"/>
            </a:pPr>
            <a:endParaRPr lang="en-GB" sz="1600"/>
          </a:p>
          <a:p>
            <a:pPr marL="285750" indent="-285750" algn="just">
              <a:spcBef>
                <a:spcPts val="200"/>
              </a:spcBef>
              <a:spcAft>
                <a:spcPts val="200"/>
              </a:spcAft>
              <a:buFont typeface="Arial" panose="020B0604020202020204" pitchFamily="34" charset="0"/>
              <a:buChar char="•"/>
            </a:pPr>
            <a:r>
              <a:rPr lang="en-GB" sz="1600"/>
              <a:t>ETNO emphasised the focus on the greening of telecoms networks through the transition toward next-generation networks.</a:t>
            </a:r>
          </a:p>
          <a:p>
            <a:pPr marL="285750" indent="-285750" algn="just">
              <a:spcBef>
                <a:spcPts val="200"/>
              </a:spcBef>
              <a:spcAft>
                <a:spcPts val="200"/>
              </a:spcAft>
              <a:buFont typeface="Arial" panose="020B0604020202020204" pitchFamily="34" charset="0"/>
              <a:buChar char="•"/>
            </a:pPr>
            <a:r>
              <a:rPr lang="en-GB" sz="1600"/>
              <a:t>4G and 5G networks are more energy efficient and, thus, their rollout is crucial for reducing energy usage. Most ETNO members are planning to shut off their 3G networks by 2028 and 2G networks will follow thereafter due to their importance for IoT functions and basic voice services.</a:t>
            </a:r>
          </a:p>
          <a:p>
            <a:pPr marL="285750" indent="-285750" algn="just">
              <a:spcBef>
                <a:spcPts val="200"/>
              </a:spcBef>
              <a:spcAft>
                <a:spcPts val="200"/>
              </a:spcAft>
              <a:buFont typeface="Arial" panose="020B0604020202020204" pitchFamily="34" charset="0"/>
              <a:buChar char="•"/>
            </a:pPr>
            <a:r>
              <a:rPr lang="en-GB" sz="1600"/>
              <a:t> Five decommissioning dates per year were announced for legacy networks (PSTN) in 2017. This is due to increase to 10 in 2023 and 2024 and 11 in 2025–2030.</a:t>
            </a:r>
            <a:endParaRPr lang="en-GB" sz="1400"/>
          </a:p>
        </p:txBody>
      </p:sp>
      <p:sp>
        <p:nvSpPr>
          <p:cNvPr id="5" name="TextBox 4">
            <a:extLst>
              <a:ext uri="{FF2B5EF4-FFF2-40B4-BE49-F238E27FC236}">
                <a16:creationId xmlns:a16="http://schemas.microsoft.com/office/drawing/2014/main" id="{81951686-269A-3F44-FBA3-5C91C1C5A06E}"/>
              </a:ext>
            </a:extLst>
          </p:cNvPr>
          <p:cNvSpPr txBox="1"/>
          <p:nvPr/>
        </p:nvSpPr>
        <p:spPr>
          <a:xfrm>
            <a:off x="6308037" y="5665348"/>
            <a:ext cx="5386871" cy="461665"/>
          </a:xfrm>
          <a:prstGeom prst="rect">
            <a:avLst/>
          </a:prstGeom>
          <a:noFill/>
        </p:spPr>
        <p:txBody>
          <a:bodyPr wrap="square" rtlCol="0">
            <a:spAutoFit/>
          </a:bodyPr>
          <a:lstStyle/>
          <a:p>
            <a:r>
              <a:rPr lang="en-GB" sz="1200" i="1"/>
              <a:t>Source: </a:t>
            </a:r>
            <a:r>
              <a:rPr lang="en-GB" sz="1200" i="1" err="1"/>
              <a:t>Analysys</a:t>
            </a:r>
            <a:r>
              <a:rPr lang="en-GB" sz="1200" i="1"/>
              <a:t> Mason, 2022, as reported in ETNO, State of the Digital Communications, 2023</a:t>
            </a:r>
            <a:endParaRPr lang="en-BE" sz="1200" i="1"/>
          </a:p>
        </p:txBody>
      </p:sp>
      <p:sp>
        <p:nvSpPr>
          <p:cNvPr id="2" name="TextBox 1">
            <a:extLst>
              <a:ext uri="{FF2B5EF4-FFF2-40B4-BE49-F238E27FC236}">
                <a16:creationId xmlns:a16="http://schemas.microsoft.com/office/drawing/2014/main" id="{F63F4874-BBC0-A92C-6BC1-BE870B49DEAA}"/>
              </a:ext>
            </a:extLst>
          </p:cNvPr>
          <p:cNvSpPr txBox="1"/>
          <p:nvPr/>
        </p:nvSpPr>
        <p:spPr>
          <a:xfrm>
            <a:off x="147779" y="1069498"/>
            <a:ext cx="11854070" cy="307777"/>
          </a:xfrm>
          <a:prstGeom prst="rect">
            <a:avLst/>
          </a:prstGeom>
          <a:noFill/>
        </p:spPr>
        <p:txBody>
          <a:bodyPr wrap="square" rtlCol="0">
            <a:spAutoFit/>
          </a:bodyPr>
          <a:lstStyle/>
          <a:p>
            <a:r>
              <a:rPr lang="en-GB" sz="1400" b="1">
                <a:solidFill>
                  <a:srgbClr val="00B050"/>
                </a:solidFill>
              </a:rPr>
              <a:t>Commitments taken up by the industry to reduce emissions and the role of 5G in the context of the targets set by the Green Deal</a:t>
            </a:r>
            <a:endParaRPr lang="en-BE" sz="1400" b="1">
              <a:solidFill>
                <a:srgbClr val="00B050"/>
              </a:solidFill>
            </a:endParaRPr>
          </a:p>
        </p:txBody>
      </p:sp>
      <p:pic>
        <p:nvPicPr>
          <p:cNvPr id="8" name="Picture 7">
            <a:extLst>
              <a:ext uri="{FF2B5EF4-FFF2-40B4-BE49-F238E27FC236}">
                <a16:creationId xmlns:a16="http://schemas.microsoft.com/office/drawing/2014/main" id="{34FB9D5E-3365-7111-4CB2-DA50789F37EE}"/>
              </a:ext>
            </a:extLst>
          </p:cNvPr>
          <p:cNvPicPr>
            <a:picLocks noChangeAspect="1"/>
          </p:cNvPicPr>
          <p:nvPr/>
        </p:nvPicPr>
        <p:blipFill>
          <a:blip r:embed="rId7"/>
          <a:stretch>
            <a:fillRect/>
          </a:stretch>
        </p:blipFill>
        <p:spPr>
          <a:xfrm>
            <a:off x="5953539" y="1569387"/>
            <a:ext cx="6197919" cy="4095961"/>
          </a:xfrm>
          <a:prstGeom prst="rect">
            <a:avLst/>
          </a:prstGeom>
        </p:spPr>
      </p:pic>
    </p:spTree>
    <p:extLst>
      <p:ext uri="{BB962C8B-B14F-4D97-AF65-F5344CB8AC3E}">
        <p14:creationId xmlns:p14="http://schemas.microsoft.com/office/powerpoint/2010/main" val="104751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Recent developments: Spectrum policy</a:t>
            </a:r>
          </a:p>
        </p:txBody>
      </p:sp>
      <p:sp>
        <p:nvSpPr>
          <p:cNvPr id="2" name="TextBox 1">
            <a:extLst>
              <a:ext uri="{FF2B5EF4-FFF2-40B4-BE49-F238E27FC236}">
                <a16:creationId xmlns:a16="http://schemas.microsoft.com/office/drawing/2014/main" id="{84BD5131-91E8-A17E-3410-B6E31C6395FA}"/>
              </a:ext>
            </a:extLst>
          </p:cNvPr>
          <p:cNvSpPr txBox="1"/>
          <p:nvPr/>
        </p:nvSpPr>
        <p:spPr>
          <a:xfrm>
            <a:off x="6270609" y="2419943"/>
            <a:ext cx="4266256"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Various spectrum auctions took place</a:t>
            </a:r>
          </a:p>
          <a:p>
            <a:pPr marL="285750" indent="-285750">
              <a:buFont typeface="Arial" panose="020B0604020202020204" pitchFamily="34" charset="0"/>
              <a:buChar char="•"/>
            </a:pPr>
            <a:r>
              <a:rPr lang="en-US" sz="2000" dirty="0"/>
              <a:t>All Member States have now assigned at least one pioneer band, and the majority have assigned at least two (24 MS total)</a:t>
            </a:r>
          </a:p>
          <a:p>
            <a:pPr marL="285750" indent="-285750">
              <a:buFont typeface="Arial" panose="020B0604020202020204" pitchFamily="34" charset="0"/>
              <a:buChar char="•"/>
            </a:pPr>
            <a:r>
              <a:rPr lang="en-US" sz="2000" dirty="0"/>
              <a:t>26 GHz remains unpopular: Only 11 </a:t>
            </a:r>
            <a:r>
              <a:rPr lang="en-US" sz="2000"/>
              <a:t>MSs</a:t>
            </a:r>
            <a:r>
              <a:rPr lang="en-US" sz="2000" dirty="0"/>
              <a:t> have assigned band</a:t>
            </a:r>
          </a:p>
          <a:p>
            <a:pPr marL="285750" indent="-285750">
              <a:buFont typeface="Arial" panose="020B0604020202020204" pitchFamily="34" charset="0"/>
              <a:buChar char="•"/>
            </a:pPr>
            <a:r>
              <a:rPr lang="en-US" sz="2000" dirty="0"/>
              <a:t>Local 5G licensing models continue to be proposed (Poland</a:t>
            </a:r>
            <a:r>
              <a:rPr lang="en-US" sz="2000"/>
              <a:t>,</a:t>
            </a:r>
            <a:r>
              <a:rPr lang="en-US" sz="2000" dirty="0"/>
              <a:t> Slovenia)</a:t>
            </a:r>
          </a:p>
          <a:p>
            <a:pPr marL="285750" indent="-285750">
              <a:buFont typeface="Arial" panose="020B0604020202020204" pitchFamily="34" charset="0"/>
              <a:buChar char="•"/>
            </a:pPr>
            <a:endParaRPr lang="en-US" sz="2000"/>
          </a:p>
        </p:txBody>
      </p:sp>
      <p:graphicFrame>
        <p:nvGraphicFramePr>
          <p:cNvPr id="8" name="Table 7">
            <a:extLst>
              <a:ext uri="{FF2B5EF4-FFF2-40B4-BE49-F238E27FC236}">
                <a16:creationId xmlns:a16="http://schemas.microsoft.com/office/drawing/2014/main" id="{DA562CE2-AF02-5DDC-64FD-6D8C84862496}"/>
              </a:ext>
            </a:extLst>
          </p:cNvPr>
          <p:cNvGraphicFramePr>
            <a:graphicFrameLocks noGrp="1"/>
          </p:cNvGraphicFramePr>
          <p:nvPr>
            <p:extLst>
              <p:ext uri="{D42A27DB-BD31-4B8C-83A1-F6EECF244321}">
                <p14:modId xmlns:p14="http://schemas.microsoft.com/office/powerpoint/2010/main" val="1787790086"/>
              </p:ext>
            </p:extLst>
          </p:nvPr>
        </p:nvGraphicFramePr>
        <p:xfrm>
          <a:off x="1454572" y="744071"/>
          <a:ext cx="4057742" cy="5900539"/>
        </p:xfrm>
        <a:graphic>
          <a:graphicData uri="http://schemas.openxmlformats.org/drawingml/2006/table">
            <a:tbl>
              <a:tblPr firstRow="1">
                <a:tableStyleId>{35758FB7-9AC5-4552-8A53-C91805E547FA}</a:tableStyleId>
              </a:tblPr>
              <a:tblGrid>
                <a:gridCol w="1302299">
                  <a:extLst>
                    <a:ext uri="{9D8B030D-6E8A-4147-A177-3AD203B41FA5}">
                      <a16:colId xmlns:a16="http://schemas.microsoft.com/office/drawing/2014/main" val="1855398172"/>
                    </a:ext>
                  </a:extLst>
                </a:gridCol>
                <a:gridCol w="1130735">
                  <a:extLst>
                    <a:ext uri="{9D8B030D-6E8A-4147-A177-3AD203B41FA5}">
                      <a16:colId xmlns:a16="http://schemas.microsoft.com/office/drawing/2014/main" val="874512376"/>
                    </a:ext>
                  </a:extLst>
                </a:gridCol>
                <a:gridCol w="1624708">
                  <a:extLst>
                    <a:ext uri="{9D8B030D-6E8A-4147-A177-3AD203B41FA5}">
                      <a16:colId xmlns:a16="http://schemas.microsoft.com/office/drawing/2014/main" val="937929020"/>
                    </a:ext>
                  </a:extLst>
                </a:gridCol>
              </a:tblGrid>
              <a:tr h="595800">
                <a:tc>
                  <a:txBody>
                    <a:bodyPr/>
                    <a:lstStyle/>
                    <a:p>
                      <a:pPr rtl="0" fontAlgn="t"/>
                      <a:r>
                        <a:rPr lang="en-GB" sz="1600" b="1" dirty="0">
                          <a:solidFill>
                            <a:srgbClr val="FFFFFF"/>
                          </a:solidFill>
                          <a:effectLst/>
                        </a:rPr>
                        <a:t>Date</a:t>
                      </a:r>
                      <a:endParaRPr lang="en-GB" sz="1600" b="1" dirty="0">
                        <a:solidFill>
                          <a:srgbClr val="FFFFFF"/>
                        </a:solidFill>
                        <a:effectLst/>
                        <a:latin typeface="Calibri" panose="020F0502020204030204" pitchFamily="34" charset="0"/>
                      </a:endParaRPr>
                    </a:p>
                  </a:txBody>
                  <a:tcPr marL="20499" marR="20499" marT="13666" marB="13666"/>
                </a:tc>
                <a:tc>
                  <a:txBody>
                    <a:bodyPr/>
                    <a:lstStyle/>
                    <a:p>
                      <a:pPr rtl="0" fontAlgn="t"/>
                      <a:r>
                        <a:rPr lang="en-GB" sz="1600" b="1" dirty="0">
                          <a:solidFill>
                            <a:srgbClr val="FFFFFF"/>
                          </a:solidFill>
                          <a:effectLst/>
                        </a:rPr>
                        <a:t>Country</a:t>
                      </a:r>
                      <a:endParaRPr lang="en-GB" sz="1600" b="1" dirty="0">
                        <a:solidFill>
                          <a:srgbClr val="FFFFFF"/>
                        </a:solidFill>
                        <a:effectLst/>
                        <a:latin typeface="Calibri" panose="020F0502020204030204" pitchFamily="34" charset="0"/>
                      </a:endParaRPr>
                    </a:p>
                  </a:txBody>
                  <a:tcPr marL="20499" marR="20499" marT="13666" marB="13666"/>
                </a:tc>
                <a:tc>
                  <a:txBody>
                    <a:bodyPr/>
                    <a:lstStyle/>
                    <a:p>
                      <a:pPr rtl="0" fontAlgn="t"/>
                      <a:r>
                        <a:rPr lang="en-GB" sz="1600" b="1" dirty="0">
                          <a:solidFill>
                            <a:srgbClr val="FFFFFF"/>
                          </a:solidFill>
                          <a:effectLst/>
                        </a:rPr>
                        <a:t>Spectrum awarded</a:t>
                      </a:r>
                      <a:endParaRPr lang="en-GB" sz="1600" b="1" dirty="0">
                        <a:solidFill>
                          <a:srgbClr val="FFFFFF"/>
                        </a:solidFill>
                        <a:effectLst/>
                        <a:latin typeface="Calibri" panose="020F0502020204030204" pitchFamily="34" charset="0"/>
                      </a:endParaRPr>
                    </a:p>
                  </a:txBody>
                  <a:tcPr marL="20499" marR="20499" marT="13666" marB="13666"/>
                </a:tc>
                <a:extLst>
                  <a:ext uri="{0D108BD9-81ED-4DB2-BD59-A6C34878D82A}">
                    <a16:rowId xmlns:a16="http://schemas.microsoft.com/office/drawing/2014/main" val="2696853686"/>
                  </a:ext>
                </a:extLst>
              </a:tr>
              <a:tr h="335662">
                <a:tc>
                  <a:txBody>
                    <a:bodyPr/>
                    <a:lstStyle/>
                    <a:p>
                      <a:pPr lvl="0">
                        <a:buNone/>
                      </a:pPr>
                      <a:r>
                        <a:rPr lang="en-GB" sz="1500" b="0" dirty="0">
                          <a:effectLst/>
                        </a:rPr>
                        <a:t>Nov. 2022</a:t>
                      </a:r>
                      <a:endParaRPr lang="en-US" sz="1500"/>
                    </a:p>
                  </a:txBody>
                  <a:tcPr marL="20499" marR="20499" marT="13666" marB="13666"/>
                </a:tc>
                <a:tc>
                  <a:txBody>
                    <a:bodyPr/>
                    <a:lstStyle/>
                    <a:p>
                      <a:pPr lvl="0">
                        <a:buNone/>
                      </a:pPr>
                      <a:r>
                        <a:rPr lang="en-GB" sz="1500" b="0" dirty="0">
                          <a:effectLst/>
                        </a:rPr>
                        <a:t>Estonia</a:t>
                      </a:r>
                      <a:endParaRPr lang="en-US" sz="1500"/>
                    </a:p>
                  </a:txBody>
                  <a:tcPr marL="20499" marR="20499" marT="13666" marB="13666"/>
                </a:tc>
                <a:tc>
                  <a:txBody>
                    <a:bodyPr/>
                    <a:lstStyle/>
                    <a:p>
                      <a:pPr rtl="0" fontAlgn="t"/>
                      <a:r>
                        <a:rPr lang="en-GB" sz="1500" b="0" dirty="0">
                          <a:effectLst/>
                        </a:rPr>
                        <a:t>700 MHz</a:t>
                      </a:r>
                    </a:p>
                  </a:txBody>
                  <a:tcPr marL="20499" marR="20499" marT="13666" marB="13666"/>
                </a:tc>
                <a:extLst>
                  <a:ext uri="{0D108BD9-81ED-4DB2-BD59-A6C34878D82A}">
                    <a16:rowId xmlns:a16="http://schemas.microsoft.com/office/drawing/2014/main" val="2372985964"/>
                  </a:ext>
                </a:extLst>
              </a:tr>
              <a:tr h="930295">
                <a:tc>
                  <a:txBody>
                    <a:bodyPr/>
                    <a:lstStyle/>
                    <a:p>
                      <a:pPr rtl="0" fontAlgn="t"/>
                      <a:r>
                        <a:rPr lang="en-GB" sz="1500" b="0" dirty="0">
                          <a:effectLst/>
                        </a:rPr>
                        <a:t>Nov. 2022</a:t>
                      </a:r>
                      <a:endParaRPr lang="en-GB" sz="1500" b="0">
                        <a:effectLst/>
                        <a:latin typeface="Calibri"/>
                      </a:endParaRPr>
                    </a:p>
                  </a:txBody>
                  <a:tcPr marL="20499" marR="20499" marT="13666" marB="13666"/>
                </a:tc>
                <a:tc>
                  <a:txBody>
                    <a:bodyPr/>
                    <a:lstStyle/>
                    <a:p>
                      <a:pPr rtl="0" fontAlgn="t"/>
                      <a:r>
                        <a:rPr lang="en-GB" sz="1500" b="0" dirty="0">
                          <a:effectLst/>
                        </a:rPr>
                        <a:t>Romania</a:t>
                      </a:r>
                      <a:endParaRPr lang="en-GB" sz="1500" b="0">
                        <a:effectLst/>
                        <a:latin typeface="Calibri"/>
                      </a:endParaRPr>
                    </a:p>
                  </a:txBody>
                  <a:tcPr marL="20499" marR="20499" marT="13666" marB="13666"/>
                </a:tc>
                <a:tc>
                  <a:txBody>
                    <a:bodyPr/>
                    <a:lstStyle/>
                    <a:p>
                      <a:pPr lvl="0">
                        <a:buNone/>
                      </a:pPr>
                      <a:r>
                        <a:rPr lang="en-GB" sz="1500" b="0" dirty="0">
                          <a:effectLst/>
                        </a:rPr>
                        <a:t>700 MHz</a:t>
                      </a:r>
                      <a:br>
                        <a:rPr lang="en-GB" sz="1500" b="0" dirty="0">
                          <a:effectLst/>
                        </a:rPr>
                      </a:br>
                      <a:r>
                        <a:rPr lang="en-GB" sz="1500" b="0" dirty="0">
                          <a:effectLst/>
                        </a:rPr>
                        <a:t>1500 MHz</a:t>
                      </a:r>
                    </a:p>
                    <a:p>
                      <a:pPr lvl="0">
                        <a:buNone/>
                      </a:pPr>
                      <a:r>
                        <a:rPr lang="en-GB" sz="1500" b="0" dirty="0">
                          <a:effectLst/>
                        </a:rPr>
                        <a:t>2.6 GHz</a:t>
                      </a:r>
                      <a:br>
                        <a:rPr lang="en-GB" sz="1500" b="0" dirty="0">
                          <a:effectLst/>
                        </a:rPr>
                      </a:br>
                      <a:r>
                        <a:rPr lang="en-GB" sz="1500" b="0" dirty="0">
                          <a:effectLst/>
                        </a:rPr>
                        <a:t>3.6 GHz</a:t>
                      </a:r>
                    </a:p>
                  </a:txBody>
                  <a:tcPr marL="20499" marR="20499" marT="13666" marB="13666"/>
                </a:tc>
                <a:extLst>
                  <a:ext uri="{0D108BD9-81ED-4DB2-BD59-A6C34878D82A}">
                    <a16:rowId xmlns:a16="http://schemas.microsoft.com/office/drawing/2014/main" val="659120112"/>
                  </a:ext>
                </a:extLst>
              </a:tr>
              <a:tr h="930295">
                <a:tc>
                  <a:txBody>
                    <a:bodyPr/>
                    <a:lstStyle/>
                    <a:p>
                      <a:pPr rtl="0" fontAlgn="t"/>
                      <a:r>
                        <a:rPr lang="en-GB" sz="1500" b="0" dirty="0">
                          <a:effectLst/>
                        </a:rPr>
                        <a:t>Dec. 2022</a:t>
                      </a:r>
                      <a:endParaRPr lang="en-GB" sz="1500" b="0">
                        <a:effectLst/>
                        <a:latin typeface="Calibri"/>
                      </a:endParaRPr>
                    </a:p>
                  </a:txBody>
                  <a:tcPr marL="20499" marR="20499" marT="13666" marB="13666"/>
                </a:tc>
                <a:tc>
                  <a:txBody>
                    <a:bodyPr/>
                    <a:lstStyle/>
                    <a:p>
                      <a:pPr rtl="0" fontAlgn="t"/>
                      <a:r>
                        <a:rPr lang="en-GB" sz="1500" b="0" dirty="0">
                          <a:effectLst/>
                        </a:rPr>
                        <a:t>Ireland</a:t>
                      </a:r>
                      <a:endParaRPr lang="en-GB" sz="1500" b="0">
                        <a:effectLst/>
                        <a:latin typeface="Calibri"/>
                      </a:endParaRPr>
                    </a:p>
                  </a:txBody>
                  <a:tcPr marL="20499" marR="20499" marT="13666" marB="13666"/>
                </a:tc>
                <a:tc>
                  <a:txBody>
                    <a:bodyPr/>
                    <a:lstStyle/>
                    <a:p>
                      <a:pPr rtl="0" fontAlgn="t"/>
                      <a:r>
                        <a:rPr lang="en-GB" sz="1500" b="0" dirty="0">
                          <a:effectLst/>
                        </a:rPr>
                        <a:t>700 MHz</a:t>
                      </a:r>
                      <a:br>
                        <a:rPr lang="en-GB" sz="1500" b="0" dirty="0">
                          <a:effectLst/>
                        </a:rPr>
                      </a:br>
                      <a:r>
                        <a:rPr lang="en-GB" sz="1500" b="0" dirty="0">
                          <a:effectLst/>
                        </a:rPr>
                        <a:t>2.1 GHz</a:t>
                      </a:r>
                      <a:br>
                        <a:rPr lang="en-GB" sz="1500" b="0" dirty="0">
                          <a:effectLst/>
                        </a:rPr>
                      </a:br>
                      <a:r>
                        <a:rPr lang="en-GB" sz="1500" b="0" dirty="0">
                          <a:effectLst/>
                        </a:rPr>
                        <a:t>2.3 GHz</a:t>
                      </a:r>
                      <a:endParaRPr lang="en-GB" sz="1500" b="0" dirty="0">
                        <a:effectLst/>
                        <a:latin typeface="Calibri"/>
                      </a:endParaRPr>
                    </a:p>
                    <a:p>
                      <a:pPr lvl="0">
                        <a:buNone/>
                      </a:pPr>
                      <a:r>
                        <a:rPr lang="en-GB" sz="1500" b="0" dirty="0">
                          <a:effectLst/>
                        </a:rPr>
                        <a:t>2.6 GHz</a:t>
                      </a:r>
                    </a:p>
                  </a:txBody>
                  <a:tcPr marL="20499" marR="20499" marT="13666" marB="13666"/>
                </a:tc>
                <a:extLst>
                  <a:ext uri="{0D108BD9-81ED-4DB2-BD59-A6C34878D82A}">
                    <a16:rowId xmlns:a16="http://schemas.microsoft.com/office/drawing/2014/main" val="2082553300"/>
                  </a:ext>
                </a:extLst>
              </a:tr>
              <a:tr h="252824">
                <a:tc>
                  <a:txBody>
                    <a:bodyPr/>
                    <a:lstStyle/>
                    <a:p>
                      <a:pPr rtl="0" fontAlgn="t"/>
                      <a:r>
                        <a:rPr lang="en-GB" sz="1500" b="0" dirty="0">
                          <a:effectLst/>
                        </a:rPr>
                        <a:t>Jan. 2023</a:t>
                      </a:r>
                      <a:endParaRPr lang="en-GB" sz="1500" b="0">
                        <a:effectLst/>
                        <a:latin typeface="Calibri"/>
                      </a:endParaRPr>
                    </a:p>
                  </a:txBody>
                  <a:tcPr marL="20499" marR="20499" marT="13666" marB="13666"/>
                </a:tc>
                <a:tc>
                  <a:txBody>
                    <a:bodyPr/>
                    <a:lstStyle/>
                    <a:p>
                      <a:pPr rtl="0" fontAlgn="t"/>
                      <a:r>
                        <a:rPr lang="en-GB" sz="1500" b="0" dirty="0">
                          <a:effectLst/>
                        </a:rPr>
                        <a:t>Spain</a:t>
                      </a:r>
                      <a:endParaRPr lang="en-GB" sz="1500" b="0">
                        <a:effectLst/>
                        <a:latin typeface="Calibri"/>
                      </a:endParaRPr>
                    </a:p>
                  </a:txBody>
                  <a:tcPr marL="20499" marR="20499" marT="13666" marB="13666"/>
                </a:tc>
                <a:tc>
                  <a:txBody>
                    <a:bodyPr/>
                    <a:lstStyle/>
                    <a:p>
                      <a:pPr lvl="0">
                        <a:buNone/>
                      </a:pPr>
                      <a:r>
                        <a:rPr lang="en-GB" sz="1500" b="0" dirty="0">
                          <a:effectLst/>
                        </a:rPr>
                        <a:t>26 GHz</a:t>
                      </a:r>
                      <a:endParaRPr lang="en-US" sz="1500"/>
                    </a:p>
                  </a:txBody>
                  <a:tcPr marL="20499" marR="20499" marT="13666" marB="13666"/>
                </a:tc>
                <a:extLst>
                  <a:ext uri="{0D108BD9-81ED-4DB2-BD59-A6C34878D82A}">
                    <a16:rowId xmlns:a16="http://schemas.microsoft.com/office/drawing/2014/main" val="1575578711"/>
                  </a:ext>
                </a:extLst>
              </a:tr>
              <a:tr h="1381942">
                <a:tc>
                  <a:txBody>
                    <a:bodyPr/>
                    <a:lstStyle/>
                    <a:p>
                      <a:pPr lvl="0">
                        <a:buNone/>
                      </a:pPr>
                      <a:r>
                        <a:rPr lang="en-GB" sz="1500" b="0" dirty="0">
                          <a:effectLst/>
                        </a:rPr>
                        <a:t>March 2023</a:t>
                      </a:r>
                      <a:endParaRPr lang="en-US" sz="1500"/>
                    </a:p>
                  </a:txBody>
                  <a:tcPr marL="20499" marR="20499" marT="13666" marB="13666"/>
                </a:tc>
                <a:tc>
                  <a:txBody>
                    <a:bodyPr/>
                    <a:lstStyle/>
                    <a:p>
                      <a:pPr lvl="0">
                        <a:buNone/>
                      </a:pPr>
                      <a:r>
                        <a:rPr lang="en-GB" sz="1500" b="0" dirty="0">
                          <a:effectLst/>
                        </a:rPr>
                        <a:t>Croatia</a:t>
                      </a:r>
                      <a:endParaRPr lang="en-US" sz="1500"/>
                    </a:p>
                  </a:txBody>
                  <a:tcPr marL="20499" marR="20499" marT="13666" marB="13666"/>
                </a:tc>
                <a:tc>
                  <a:txBody>
                    <a:bodyPr/>
                    <a:lstStyle/>
                    <a:p>
                      <a:pPr lvl="0">
                        <a:buNone/>
                      </a:pPr>
                      <a:r>
                        <a:rPr lang="en-GB" sz="1500" b="0" dirty="0">
                          <a:effectLst/>
                        </a:rPr>
                        <a:t>800 MHz</a:t>
                      </a:r>
                      <a:br>
                        <a:rPr lang="en-GB" sz="1500" b="0" dirty="0">
                          <a:effectLst/>
                        </a:rPr>
                      </a:br>
                      <a:r>
                        <a:rPr lang="en-GB" sz="1500" b="0" dirty="0">
                          <a:effectLst/>
                        </a:rPr>
                        <a:t>900 MHz</a:t>
                      </a:r>
                    </a:p>
                    <a:p>
                      <a:pPr lvl="0">
                        <a:buNone/>
                      </a:pPr>
                      <a:r>
                        <a:rPr lang="en-GB" sz="1500" b="0" dirty="0">
                          <a:effectLst/>
                        </a:rPr>
                        <a:t>1800 MHz</a:t>
                      </a:r>
                      <a:br>
                        <a:rPr lang="en-GB" sz="1500" b="0" dirty="0">
                          <a:effectLst/>
                        </a:rPr>
                      </a:br>
                      <a:r>
                        <a:rPr lang="en-GB" sz="1500" b="0" dirty="0">
                          <a:effectLst/>
                        </a:rPr>
                        <a:t>2.1 GHz</a:t>
                      </a:r>
                      <a:br>
                        <a:rPr lang="en-GB" sz="1500" b="0" dirty="0">
                          <a:effectLst/>
                        </a:rPr>
                      </a:br>
                      <a:r>
                        <a:rPr lang="en-GB" sz="1500" b="0" dirty="0">
                          <a:effectLst/>
                        </a:rPr>
                        <a:t>2.6 GHz</a:t>
                      </a:r>
                    </a:p>
                    <a:p>
                      <a:pPr lvl="0">
                        <a:buNone/>
                      </a:pPr>
                      <a:r>
                        <a:rPr lang="en-GB" sz="1500" b="0" dirty="0">
                          <a:effectLst/>
                        </a:rPr>
                        <a:t>3.6 GHz*</a:t>
                      </a:r>
                    </a:p>
                  </a:txBody>
                  <a:tcPr marL="20499" marR="20499" marT="13666" marB="13666"/>
                </a:tc>
                <a:extLst>
                  <a:ext uri="{0D108BD9-81ED-4DB2-BD59-A6C34878D82A}">
                    <a16:rowId xmlns:a16="http://schemas.microsoft.com/office/drawing/2014/main" val="3206315291"/>
                  </a:ext>
                </a:extLst>
              </a:tr>
              <a:tr h="252822">
                <a:tc>
                  <a:txBody>
                    <a:bodyPr/>
                    <a:lstStyle/>
                    <a:p>
                      <a:pPr lvl="0" rtl="0">
                        <a:buNone/>
                      </a:pPr>
                      <a:r>
                        <a:rPr lang="en-GB" sz="1500" b="0" dirty="0">
                          <a:effectLst/>
                        </a:rPr>
                        <a:t>May 2023</a:t>
                      </a:r>
                      <a:endParaRPr lang="en-GB" sz="1500" b="0" dirty="0">
                        <a:effectLst/>
                        <a:latin typeface="Calibri"/>
                      </a:endParaRPr>
                    </a:p>
                  </a:txBody>
                  <a:tcPr marL="20498" marR="20498" marT="13665" marB="13665"/>
                </a:tc>
                <a:tc>
                  <a:txBody>
                    <a:bodyPr/>
                    <a:lstStyle/>
                    <a:p>
                      <a:pPr lvl="0">
                        <a:buNone/>
                      </a:pPr>
                      <a:r>
                        <a:rPr lang="en-GB" sz="1500" b="0" dirty="0">
                          <a:effectLst/>
                        </a:rPr>
                        <a:t>Estonia</a:t>
                      </a:r>
                      <a:endParaRPr lang="en-US" sz="1500"/>
                    </a:p>
                  </a:txBody>
                  <a:tcPr marL="20498" marR="20498" marT="13665" marB="13665"/>
                </a:tc>
                <a:tc>
                  <a:txBody>
                    <a:bodyPr/>
                    <a:lstStyle/>
                    <a:p>
                      <a:pPr lvl="0">
                        <a:buNone/>
                      </a:pPr>
                      <a:r>
                        <a:rPr lang="en-GB" sz="1500" b="0" dirty="0">
                          <a:effectLst/>
                        </a:rPr>
                        <a:t>26 GHz</a:t>
                      </a:r>
                      <a:endParaRPr lang="en-US" sz="1500" dirty="0"/>
                    </a:p>
                  </a:txBody>
                  <a:tcPr marL="20498" marR="20498" marT="13665" marB="13665"/>
                </a:tc>
                <a:extLst>
                  <a:ext uri="{0D108BD9-81ED-4DB2-BD59-A6C34878D82A}">
                    <a16:rowId xmlns:a16="http://schemas.microsoft.com/office/drawing/2014/main" val="2454014722"/>
                  </a:ext>
                </a:extLst>
              </a:tr>
              <a:tr h="721675">
                <a:tc>
                  <a:txBody>
                    <a:bodyPr/>
                    <a:lstStyle/>
                    <a:p>
                      <a:pPr lvl="0">
                        <a:buNone/>
                      </a:pPr>
                      <a:r>
                        <a:rPr lang="en-GB" sz="1500" b="0" dirty="0">
                          <a:effectLst/>
                        </a:rPr>
                        <a:t>Sept.2023</a:t>
                      </a:r>
                    </a:p>
                  </a:txBody>
                  <a:tcPr marL="20498" marR="20498" marT="13665" marB="13665"/>
                </a:tc>
                <a:tc>
                  <a:txBody>
                    <a:bodyPr/>
                    <a:lstStyle/>
                    <a:p>
                      <a:pPr lvl="0">
                        <a:buNone/>
                      </a:pPr>
                      <a:r>
                        <a:rPr lang="en-GB" sz="1500" b="0" dirty="0">
                          <a:effectLst/>
                        </a:rPr>
                        <a:t>Sweden</a:t>
                      </a:r>
                      <a:endParaRPr lang="en-US" sz="1500"/>
                    </a:p>
                  </a:txBody>
                  <a:tcPr marL="20498" marR="20498" marT="13665" marB="13665"/>
                </a:tc>
                <a:tc>
                  <a:txBody>
                    <a:bodyPr/>
                    <a:lstStyle/>
                    <a:p>
                      <a:pPr lvl="0">
                        <a:buNone/>
                      </a:pPr>
                      <a:r>
                        <a:rPr lang="en-GB" sz="1500" b="0" dirty="0">
                          <a:effectLst/>
                        </a:rPr>
                        <a:t>900 MHz</a:t>
                      </a:r>
                      <a:br>
                        <a:rPr lang="en-GB" sz="1500" b="0" dirty="0">
                          <a:effectLst/>
                        </a:rPr>
                      </a:br>
                      <a:r>
                        <a:rPr lang="en-GB" sz="1500" b="0" dirty="0">
                          <a:effectLst/>
                        </a:rPr>
                        <a:t>2.1 GHz</a:t>
                      </a:r>
                      <a:br>
                        <a:rPr lang="en-GB" sz="1500" b="0" dirty="0">
                          <a:effectLst/>
                        </a:rPr>
                      </a:br>
                      <a:r>
                        <a:rPr lang="en-GB" sz="1500" b="0" dirty="0">
                          <a:effectLst/>
                        </a:rPr>
                        <a:t>2.6 GHz</a:t>
                      </a:r>
                      <a:endParaRPr lang="en-US" sz="1500"/>
                    </a:p>
                  </a:txBody>
                  <a:tcPr marL="20498" marR="20498" marT="13665" marB="13665"/>
                </a:tc>
                <a:extLst>
                  <a:ext uri="{0D108BD9-81ED-4DB2-BD59-A6C34878D82A}">
                    <a16:rowId xmlns:a16="http://schemas.microsoft.com/office/drawing/2014/main" val="3659392698"/>
                  </a:ext>
                </a:extLst>
              </a:tr>
              <a:tr h="453144">
                <a:tc>
                  <a:txBody>
                    <a:bodyPr/>
                    <a:lstStyle/>
                    <a:p>
                      <a:pPr lvl="0">
                        <a:buNone/>
                      </a:pPr>
                      <a:r>
                        <a:rPr lang="en-GB" sz="1500" b="0" dirty="0">
                          <a:effectLst/>
                        </a:rPr>
                        <a:t>Oct. 2023</a:t>
                      </a:r>
                    </a:p>
                  </a:txBody>
                  <a:tcPr marL="20498" marR="20498" marT="13665" marB="13665"/>
                </a:tc>
                <a:tc>
                  <a:txBody>
                    <a:bodyPr/>
                    <a:lstStyle/>
                    <a:p>
                      <a:pPr lvl="0">
                        <a:buNone/>
                      </a:pPr>
                      <a:r>
                        <a:rPr lang="en-GB" sz="1500" b="0" dirty="0">
                          <a:effectLst/>
                        </a:rPr>
                        <a:t>Poland</a:t>
                      </a:r>
                    </a:p>
                  </a:txBody>
                  <a:tcPr marL="20498" marR="20498" marT="13665" marB="13665"/>
                </a:tc>
                <a:tc>
                  <a:txBody>
                    <a:bodyPr/>
                    <a:lstStyle/>
                    <a:p>
                      <a:pPr lvl="0">
                        <a:buNone/>
                      </a:pPr>
                      <a:r>
                        <a:rPr lang="en-GB" sz="1500" b="0" dirty="0">
                          <a:effectLst/>
                        </a:rPr>
                        <a:t>3.6 GHz</a:t>
                      </a:r>
                    </a:p>
                  </a:txBody>
                  <a:tcPr marL="20498" marR="20498" marT="13665" marB="13665"/>
                </a:tc>
                <a:extLst>
                  <a:ext uri="{0D108BD9-81ED-4DB2-BD59-A6C34878D82A}">
                    <a16:rowId xmlns:a16="http://schemas.microsoft.com/office/drawing/2014/main" val="4087239426"/>
                  </a:ext>
                </a:extLst>
              </a:tr>
            </a:tbl>
          </a:graphicData>
        </a:graphic>
      </p:graphicFrame>
      <p:sp>
        <p:nvSpPr>
          <p:cNvPr id="9" name="TextBox 8">
            <a:extLst>
              <a:ext uri="{FF2B5EF4-FFF2-40B4-BE49-F238E27FC236}">
                <a16:creationId xmlns:a16="http://schemas.microsoft.com/office/drawing/2014/main" id="{5FD6AEFC-6928-B49A-194F-912C816AD201}"/>
              </a:ext>
            </a:extLst>
          </p:cNvPr>
          <p:cNvSpPr txBox="1"/>
          <p:nvPr/>
        </p:nvSpPr>
        <p:spPr>
          <a:xfrm>
            <a:off x="1369508" y="6640695"/>
            <a:ext cx="2174521" cy="261610"/>
          </a:xfrm>
          <a:prstGeom prst="rect">
            <a:avLst/>
          </a:prstGeom>
          <a:noFill/>
        </p:spPr>
        <p:txBody>
          <a:bodyPr wrap="square" lIns="91440" tIns="45720" rIns="91440" bIns="45720" rtlCol="0" anchor="t">
            <a:spAutoFit/>
          </a:bodyPr>
          <a:lstStyle/>
          <a:p>
            <a:r>
              <a:rPr lang="en-US" sz="1100" dirty="0"/>
              <a:t>*</a:t>
            </a:r>
            <a:r>
              <a:rPr lang="en-US" sz="1100" dirty="0">
                <a:cs typeface="Calibri"/>
              </a:rPr>
              <a:t>Regional licenses</a:t>
            </a:r>
          </a:p>
        </p:txBody>
      </p:sp>
      <p:sp>
        <p:nvSpPr>
          <p:cNvPr id="4" name="TextBox 3">
            <a:extLst>
              <a:ext uri="{FF2B5EF4-FFF2-40B4-BE49-F238E27FC236}">
                <a16:creationId xmlns:a16="http://schemas.microsoft.com/office/drawing/2014/main" id="{55F34E8E-090C-FA74-2ACF-AFD9533879AB}"/>
              </a:ext>
            </a:extLst>
          </p:cNvPr>
          <p:cNvSpPr txBox="1"/>
          <p:nvPr/>
        </p:nvSpPr>
        <p:spPr>
          <a:xfrm>
            <a:off x="6270609" y="1114962"/>
            <a:ext cx="4357248" cy="954107"/>
          </a:xfrm>
          <a:prstGeom prst="rect">
            <a:avLst/>
          </a:prstGeom>
          <a:noFill/>
        </p:spPr>
        <p:txBody>
          <a:bodyPr wrap="square" rtlCol="0">
            <a:spAutoFit/>
          </a:bodyPr>
          <a:lstStyle/>
          <a:p>
            <a:r>
              <a:rPr lang="en-US" sz="2800" b="1" dirty="0"/>
              <a:t>Recent developments: Spectrum policy</a:t>
            </a:r>
          </a:p>
        </p:txBody>
      </p:sp>
    </p:spTree>
    <p:extLst>
      <p:ext uri="{BB962C8B-B14F-4D97-AF65-F5344CB8AC3E}">
        <p14:creationId xmlns:p14="http://schemas.microsoft.com/office/powerpoint/2010/main" val="2052185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1076838"/>
            <a:chOff x="0" y="0"/>
            <a:chExt cx="12192000" cy="1076838"/>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3"/>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47779" y="707506"/>
              <a:ext cx="11955111" cy="369332"/>
            </a:xfrm>
            <a:prstGeom prst="rect">
              <a:avLst/>
            </a:prstGeom>
            <a:grpFill/>
          </p:spPr>
          <p:txBody>
            <a:bodyPr wrap="square" rtlCol="0">
              <a:spAutoFit/>
            </a:bodyPr>
            <a:lstStyle/>
            <a:p>
              <a:r>
                <a:rPr lang="en-US" b="1">
                  <a:solidFill>
                    <a:schemeClr val="bg1"/>
                  </a:solidFill>
                </a:rPr>
                <a:t>Next generation networks contribution to reaching Green Deal targets and addressing sustainability issues</a:t>
              </a:r>
            </a:p>
          </p:txBody>
        </p:sp>
      </p:grpSp>
      <p:sp>
        <p:nvSpPr>
          <p:cNvPr id="4" name="TextBox 3">
            <a:extLst>
              <a:ext uri="{FF2B5EF4-FFF2-40B4-BE49-F238E27FC236}">
                <a16:creationId xmlns:a16="http://schemas.microsoft.com/office/drawing/2014/main" id="{EBF6A7BA-1113-5C3C-EBE8-C24AF3523712}"/>
              </a:ext>
            </a:extLst>
          </p:cNvPr>
          <p:cNvSpPr txBox="1"/>
          <p:nvPr/>
        </p:nvSpPr>
        <p:spPr>
          <a:xfrm>
            <a:off x="147779" y="1757883"/>
            <a:ext cx="5601379" cy="39651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t>Analysis Mason</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Decommissioning legacy networks will be key to reducing operators’ energy usage, 2022 – BR 18</a:t>
            </a:r>
            <a:endParaRPr kumimoji="0" lang="en-BE"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lgn="just">
              <a:spcBef>
                <a:spcPts val="200"/>
              </a:spcBef>
              <a:spcAft>
                <a:spcPts val="200"/>
              </a:spcAft>
              <a:buFont typeface="Arial" panose="020B0604020202020204" pitchFamily="34" charset="0"/>
              <a:buChar char="•"/>
            </a:pPr>
            <a:endParaRPr lang="en-GB" sz="1600"/>
          </a:p>
          <a:p>
            <a:pPr marL="285750" indent="-285750" algn="just">
              <a:spcBef>
                <a:spcPts val="200"/>
              </a:spcBef>
              <a:spcAft>
                <a:spcPts val="200"/>
              </a:spcAft>
              <a:buFont typeface="Arial" panose="020B0604020202020204" pitchFamily="34" charset="0"/>
              <a:buChar char="•"/>
            </a:pPr>
            <a:r>
              <a:rPr lang="en-GB" sz="1600"/>
              <a:t>Mobile network operators who are operating a full suite of 2G, 3G, 4G and 5G networks would be able to lower energy consumption by 40% by decommissioning 2G and 3G networks. </a:t>
            </a:r>
          </a:p>
          <a:p>
            <a:pPr marL="285750" indent="-285750" algn="just">
              <a:spcBef>
                <a:spcPts val="200"/>
              </a:spcBef>
              <a:spcAft>
                <a:spcPts val="200"/>
              </a:spcAft>
              <a:buFont typeface="Arial" panose="020B0604020202020204" pitchFamily="34" charset="0"/>
              <a:buChar char="•"/>
            </a:pPr>
            <a:r>
              <a:rPr lang="en-GB" sz="1600"/>
              <a:t>Similarly, transitioning from legacy fixed networks (PSTN, copper, local exchanges, FTTC and HFC) to an all-FTTP access network could reduce operators’ energy usage by up to 80%. </a:t>
            </a:r>
          </a:p>
          <a:p>
            <a:pPr marL="285750" indent="-285750" algn="just">
              <a:spcBef>
                <a:spcPts val="200"/>
              </a:spcBef>
              <a:spcAft>
                <a:spcPts val="200"/>
              </a:spcAft>
              <a:buFont typeface="Arial" panose="020B0604020202020204" pitchFamily="34" charset="0"/>
              <a:buChar char="•"/>
            </a:pPr>
            <a:r>
              <a:rPr lang="en-GB" sz="1600"/>
              <a:t>The upgrading process varies across fixed networks operators, featuring A1 Telekom Austria and Deutsche Telekom who has switched off PSTN, Telenor and Telefónica who will switch off their copper-based networks by 2025, and Proximus and KPN who are beginning to shut down their FTTC networks.</a:t>
            </a:r>
            <a:endParaRPr lang="en-GB" sz="1400"/>
          </a:p>
        </p:txBody>
      </p:sp>
      <p:sp>
        <p:nvSpPr>
          <p:cNvPr id="5" name="TextBox 4">
            <a:extLst>
              <a:ext uri="{FF2B5EF4-FFF2-40B4-BE49-F238E27FC236}">
                <a16:creationId xmlns:a16="http://schemas.microsoft.com/office/drawing/2014/main" id="{81951686-269A-3F44-FBA3-5C91C1C5A06E}"/>
              </a:ext>
            </a:extLst>
          </p:cNvPr>
          <p:cNvSpPr txBox="1"/>
          <p:nvPr/>
        </p:nvSpPr>
        <p:spPr>
          <a:xfrm>
            <a:off x="6238463" y="5621356"/>
            <a:ext cx="5386871" cy="276999"/>
          </a:xfrm>
          <a:prstGeom prst="rect">
            <a:avLst/>
          </a:prstGeom>
          <a:noFill/>
        </p:spPr>
        <p:txBody>
          <a:bodyPr wrap="square" rtlCol="0">
            <a:spAutoFit/>
          </a:bodyPr>
          <a:lstStyle/>
          <a:p>
            <a:r>
              <a:rPr lang="en-GB" sz="1200" i="1"/>
              <a:t>Source: </a:t>
            </a:r>
            <a:r>
              <a:rPr lang="en-GB" sz="1200" i="1" err="1"/>
              <a:t>Analysys</a:t>
            </a:r>
            <a:r>
              <a:rPr lang="en-GB" sz="1200" i="1"/>
              <a:t> Mason, 2022</a:t>
            </a:r>
            <a:endParaRPr lang="en-BE" sz="1200" i="1"/>
          </a:p>
        </p:txBody>
      </p:sp>
      <p:sp>
        <p:nvSpPr>
          <p:cNvPr id="2" name="TextBox 1">
            <a:extLst>
              <a:ext uri="{FF2B5EF4-FFF2-40B4-BE49-F238E27FC236}">
                <a16:creationId xmlns:a16="http://schemas.microsoft.com/office/drawing/2014/main" id="{F63F4874-BBC0-A92C-6BC1-BE870B49DEAA}"/>
              </a:ext>
            </a:extLst>
          </p:cNvPr>
          <p:cNvSpPr txBox="1"/>
          <p:nvPr/>
        </p:nvSpPr>
        <p:spPr>
          <a:xfrm>
            <a:off x="147779" y="1069498"/>
            <a:ext cx="11854070" cy="307777"/>
          </a:xfrm>
          <a:prstGeom prst="rect">
            <a:avLst/>
          </a:prstGeom>
          <a:noFill/>
        </p:spPr>
        <p:txBody>
          <a:bodyPr wrap="square" rtlCol="0">
            <a:spAutoFit/>
          </a:bodyPr>
          <a:lstStyle/>
          <a:p>
            <a:r>
              <a:rPr lang="en-GB" sz="1400" b="1">
                <a:solidFill>
                  <a:srgbClr val="00B050"/>
                </a:solidFill>
              </a:rPr>
              <a:t>Commitments taken up by the industry to reduce emissions and the role of 5G in the context of the targets set by the Green Deal</a:t>
            </a:r>
            <a:endParaRPr lang="en-BE" sz="1400" b="1">
              <a:solidFill>
                <a:srgbClr val="00B050"/>
              </a:solidFill>
            </a:endParaRPr>
          </a:p>
        </p:txBody>
      </p:sp>
      <p:pic>
        <p:nvPicPr>
          <p:cNvPr id="7" name="Picture 6">
            <a:extLst>
              <a:ext uri="{FF2B5EF4-FFF2-40B4-BE49-F238E27FC236}">
                <a16:creationId xmlns:a16="http://schemas.microsoft.com/office/drawing/2014/main" id="{01DCC03F-14E5-F253-9A7E-2835E6F760BD}"/>
              </a:ext>
            </a:extLst>
          </p:cNvPr>
          <p:cNvPicPr>
            <a:picLocks noChangeAspect="1"/>
          </p:cNvPicPr>
          <p:nvPr/>
        </p:nvPicPr>
        <p:blipFill>
          <a:blip r:embed="rId7"/>
          <a:stretch>
            <a:fillRect/>
          </a:stretch>
        </p:blipFill>
        <p:spPr>
          <a:xfrm>
            <a:off x="5749158" y="1757883"/>
            <a:ext cx="6093653" cy="3863473"/>
          </a:xfrm>
          <a:prstGeom prst="rect">
            <a:avLst/>
          </a:prstGeom>
        </p:spPr>
      </p:pic>
    </p:spTree>
    <p:extLst>
      <p:ext uri="{BB962C8B-B14F-4D97-AF65-F5344CB8AC3E}">
        <p14:creationId xmlns:p14="http://schemas.microsoft.com/office/powerpoint/2010/main" val="298760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1076838"/>
            <a:chOff x="0" y="0"/>
            <a:chExt cx="12192000" cy="1076838"/>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3"/>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47779" y="707506"/>
              <a:ext cx="11955111" cy="369332"/>
            </a:xfrm>
            <a:prstGeom prst="rect">
              <a:avLst/>
            </a:prstGeom>
            <a:grpFill/>
          </p:spPr>
          <p:txBody>
            <a:bodyPr wrap="square" rtlCol="0">
              <a:spAutoFit/>
            </a:bodyPr>
            <a:lstStyle/>
            <a:p>
              <a:r>
                <a:rPr lang="en-US" b="1">
                  <a:solidFill>
                    <a:schemeClr val="bg1"/>
                  </a:solidFill>
                </a:rPr>
                <a:t>Next generation networks contribution to reaching Green Deal targets and addressing sustainability issues</a:t>
              </a:r>
            </a:p>
          </p:txBody>
        </p:sp>
      </p:grpSp>
      <p:sp>
        <p:nvSpPr>
          <p:cNvPr id="4" name="TextBox 3">
            <a:extLst>
              <a:ext uri="{FF2B5EF4-FFF2-40B4-BE49-F238E27FC236}">
                <a16:creationId xmlns:a16="http://schemas.microsoft.com/office/drawing/2014/main" id="{EBF6A7BA-1113-5C3C-EBE8-C24AF3523712}"/>
              </a:ext>
            </a:extLst>
          </p:cNvPr>
          <p:cNvSpPr txBox="1"/>
          <p:nvPr/>
        </p:nvSpPr>
        <p:spPr>
          <a:xfrm>
            <a:off x="147780" y="1626910"/>
            <a:ext cx="11955110" cy="35240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t>MWC (Mobile World Congress</a:t>
            </a:r>
            <a:r>
              <a:rPr lang="en-GB" sz="1600" b="1">
                <a:solidFill>
                  <a:prstClr val="black"/>
                </a:solidFill>
                <a:latin typeface="Calibri" panose="020F0502020204030204"/>
                <a:cs typeface="Segoe UI" panose="020B0502040204020203" pitchFamily="34" charset="0"/>
              </a:rPr>
              <a:t>) Barcelona 2023</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t> – QR 18</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600">
                <a:solidFill>
                  <a:prstClr val="black"/>
                </a:solidFill>
                <a:latin typeface="Calibri" panose="020F0502020204030204"/>
                <a:cs typeface="Segoe UI" panose="020B0502040204020203" pitchFamily="34" charset="0"/>
              </a:rPr>
              <a:t>From the private sector, and in companion with the 2023 MWC, several major telcos announced initiatives toward more sustainable 5G networks. </a:t>
            </a:r>
          </a:p>
          <a:p>
            <a:pPr marL="742950" lvl="1" indent="-285750" algn="just">
              <a:spcBef>
                <a:spcPts val="200"/>
              </a:spcBef>
              <a:spcAft>
                <a:spcPts val="200"/>
              </a:spcAft>
              <a:buFont typeface="Arial" panose="020B0604020202020204" pitchFamily="34" charset="0"/>
              <a:buChar char="•"/>
              <a:defRPr/>
            </a:pPr>
            <a:r>
              <a:rPr lang="en-GB" sz="1600">
                <a:solidFill>
                  <a:prstClr val="black"/>
                </a:solidFill>
                <a:latin typeface="Calibri" panose="020F0502020204030204"/>
                <a:cs typeface="Segoe UI" panose="020B0502040204020203" pitchFamily="34" charset="0"/>
                <a:hlinkClick r:id="rId7"/>
              </a:rPr>
              <a:t>Huawei</a:t>
            </a:r>
            <a:r>
              <a:rPr lang="en-GB" sz="1600">
                <a:solidFill>
                  <a:prstClr val="black"/>
                </a:solidFill>
                <a:latin typeface="Calibri" panose="020F0502020204030204"/>
                <a:cs typeface="Segoe UI" panose="020B0502040204020203" pitchFamily="34" charset="0"/>
              </a:rPr>
              <a:t> launched their Eco series antennas, aiming to reduce site power consumption by 15%, as well as improving network energy efficiency, reducing OPEX and reducing carbon emissions. These antennas are supposed to bolster the development of green and high-performance 5G networks. </a:t>
            </a:r>
          </a:p>
          <a:p>
            <a:pPr marL="742950" lvl="1" indent="-285750" algn="just">
              <a:spcBef>
                <a:spcPts val="200"/>
              </a:spcBef>
              <a:spcAft>
                <a:spcPts val="200"/>
              </a:spcAft>
              <a:buFont typeface="Arial" panose="020B0604020202020204" pitchFamily="34" charset="0"/>
              <a:buChar char="•"/>
              <a:defRPr/>
            </a:pPr>
            <a:r>
              <a:rPr lang="en-GB" sz="1600">
                <a:solidFill>
                  <a:prstClr val="black"/>
                </a:solidFill>
                <a:latin typeface="Calibri" panose="020F0502020204030204"/>
                <a:cs typeface="Segoe UI" panose="020B0502040204020203" pitchFamily="34" charset="0"/>
                <a:hlinkClick r:id="rId8"/>
              </a:rPr>
              <a:t>ZTE</a:t>
            </a:r>
            <a:r>
              <a:rPr lang="en-GB" sz="1600">
                <a:solidFill>
                  <a:prstClr val="black"/>
                </a:solidFill>
                <a:latin typeface="Calibri" panose="020F0502020204030204"/>
                <a:cs typeface="Segoe UI" panose="020B0502040204020203" pitchFamily="34" charset="0"/>
              </a:rPr>
              <a:t> is pursuing a higher 5G network energy efficiency by way of their AAU hibernation or zero-load zero-carbon technology, which reduces the energy consumption of their zero-load equipment.  </a:t>
            </a:r>
          </a:p>
          <a:p>
            <a:pPr marL="742950" lvl="1" indent="-285750" algn="just">
              <a:spcBef>
                <a:spcPts val="200"/>
              </a:spcBef>
              <a:spcAft>
                <a:spcPts val="200"/>
              </a:spcAft>
              <a:buFont typeface="Arial" panose="020B0604020202020204" pitchFamily="34" charset="0"/>
              <a:buChar char="•"/>
              <a:defRPr/>
            </a:pPr>
            <a:r>
              <a:rPr lang="en-GB" sz="1600">
                <a:solidFill>
                  <a:prstClr val="black"/>
                </a:solidFill>
                <a:latin typeface="Calibri" panose="020F0502020204030204"/>
                <a:cs typeface="Segoe UI" panose="020B0502040204020203" pitchFamily="34" charset="0"/>
                <a:hlinkClick r:id="rId9"/>
              </a:rPr>
              <a:t>Ericsson</a:t>
            </a:r>
            <a:r>
              <a:rPr lang="en-GB" sz="1600">
                <a:solidFill>
                  <a:prstClr val="black"/>
                </a:solidFill>
                <a:latin typeface="Calibri" panose="020F0502020204030204"/>
                <a:cs typeface="Segoe UI" panose="020B0502040204020203" pitchFamily="34" charset="0"/>
              </a:rPr>
              <a:t> showcased several new solutions in accordance with meeting their Net Zero ambitions during the MWC. The solutions focus on sustainability, energy saving and capacity expansion, and include portfolios such as new remote radios for 4G and 5G capacity, new mobile transport offerings and a new range of wideband Massive MIMO radios. All of which put an emphasis on lowering carbon emissions and site footprint. </a:t>
            </a:r>
            <a:endParaRPr kumimoji="0" lang="en-GB" sz="160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p:txBody>
      </p:sp>
      <p:sp>
        <p:nvSpPr>
          <p:cNvPr id="2" name="TextBox 1">
            <a:extLst>
              <a:ext uri="{FF2B5EF4-FFF2-40B4-BE49-F238E27FC236}">
                <a16:creationId xmlns:a16="http://schemas.microsoft.com/office/drawing/2014/main" id="{79703042-AC99-5B3F-3CD7-527DDA6027BB}"/>
              </a:ext>
            </a:extLst>
          </p:cNvPr>
          <p:cNvSpPr txBox="1"/>
          <p:nvPr/>
        </p:nvSpPr>
        <p:spPr>
          <a:xfrm>
            <a:off x="147779" y="1069498"/>
            <a:ext cx="11854070" cy="307777"/>
          </a:xfrm>
          <a:prstGeom prst="rect">
            <a:avLst/>
          </a:prstGeom>
          <a:noFill/>
        </p:spPr>
        <p:txBody>
          <a:bodyPr wrap="square" rtlCol="0">
            <a:spAutoFit/>
          </a:bodyPr>
          <a:lstStyle/>
          <a:p>
            <a:r>
              <a:rPr lang="en-GB" sz="1400" b="1">
                <a:solidFill>
                  <a:srgbClr val="00B050"/>
                </a:solidFill>
              </a:rPr>
              <a:t>Commitments taken up by the industry to reduce emissions and the role of 5G in the context of the targets set by the Green Deal</a:t>
            </a:r>
            <a:endParaRPr lang="en-BE" sz="1400" b="1">
              <a:solidFill>
                <a:srgbClr val="00B050"/>
              </a:solidFill>
            </a:endParaRPr>
          </a:p>
        </p:txBody>
      </p:sp>
    </p:spTree>
    <p:extLst>
      <p:ext uri="{BB962C8B-B14F-4D97-AF65-F5344CB8AC3E}">
        <p14:creationId xmlns:p14="http://schemas.microsoft.com/office/powerpoint/2010/main" val="2244074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1E42E-475B-325F-AF8B-BAFFE35AF6EC}"/>
              </a:ext>
            </a:extLst>
          </p:cNvPr>
          <p:cNvSpPr>
            <a:spLocks noGrp="1"/>
          </p:cNvSpPr>
          <p:nvPr>
            <p:ph type="ctrTitle"/>
          </p:nvPr>
        </p:nvSpPr>
        <p:spPr>
          <a:xfrm>
            <a:off x="755903" y="3399769"/>
            <a:ext cx="10640754" cy="775845"/>
          </a:xfrm>
        </p:spPr>
        <p:txBody>
          <a:bodyPr anchor="b">
            <a:normAutofit/>
          </a:bodyPr>
          <a:lstStyle/>
          <a:p>
            <a:r>
              <a:rPr lang="en-US" sz="4000">
                <a:solidFill>
                  <a:schemeClr val="tx2"/>
                </a:solidFill>
              </a:rPr>
              <a:t>Thank you for your attention!</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ogo&#10;&#10;Description automatically generated">
            <a:extLst>
              <a:ext uri="{FF2B5EF4-FFF2-40B4-BE49-F238E27FC236}">
                <a16:creationId xmlns:a16="http://schemas.microsoft.com/office/drawing/2014/main" id="{9F24FBFB-9862-CAA4-5158-60E9C28F5A25}"/>
              </a:ext>
            </a:extLst>
          </p:cNvPr>
          <p:cNvPicPr>
            <a:picLocks noChangeAspect="1"/>
          </p:cNvPicPr>
          <p:nvPr/>
        </p:nvPicPr>
        <p:blipFill rotWithShape="1">
          <a:blip r:embed="rId2"/>
          <a:srcRect b="6798"/>
          <a:stretch/>
        </p:blipFill>
        <p:spPr>
          <a:xfrm>
            <a:off x="3760715" y="849570"/>
            <a:ext cx="4631129" cy="264372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545F716-20F7-CF33-6136-B0B3A1F54BA3}"/>
              </a:ext>
            </a:extLst>
          </p:cNvPr>
          <p:cNvGrpSpPr/>
          <p:nvPr/>
        </p:nvGrpSpPr>
        <p:grpSpPr>
          <a:xfrm>
            <a:off x="6618846" y="6055386"/>
            <a:ext cx="4777811" cy="515658"/>
            <a:chOff x="6618846" y="6055386"/>
            <a:chExt cx="4777811" cy="515658"/>
          </a:xfrm>
        </p:grpSpPr>
        <p:pic>
          <p:nvPicPr>
            <p:cNvPr id="1026" name="Picture 2">
              <a:extLst>
                <a:ext uri="{FF2B5EF4-FFF2-40B4-BE49-F238E27FC236}">
                  <a16:creationId xmlns:a16="http://schemas.microsoft.com/office/drawing/2014/main" id="{58794E0F-9B87-6CC7-981D-73839EB5B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6" y="6060898"/>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DD0DEC-E469-06EA-4E5A-B067747A5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300" y="6057532"/>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6EA0CEF-282A-C6F5-4495-DC44AA2F1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46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europe with different colored areas&#10;&#10;Description automatically generated">
            <a:extLst>
              <a:ext uri="{FF2B5EF4-FFF2-40B4-BE49-F238E27FC236}">
                <a16:creationId xmlns:a16="http://schemas.microsoft.com/office/drawing/2014/main" id="{6646347F-39D7-7DC5-D1E0-C4015811EE92}"/>
              </a:ext>
            </a:extLst>
          </p:cNvPr>
          <p:cNvPicPr>
            <a:picLocks noChangeAspect="1"/>
          </p:cNvPicPr>
          <p:nvPr/>
        </p:nvPicPr>
        <p:blipFill>
          <a:blip r:embed="rId2"/>
          <a:stretch>
            <a:fillRect/>
          </a:stretch>
        </p:blipFill>
        <p:spPr>
          <a:xfrm>
            <a:off x="7059490" y="2172799"/>
            <a:ext cx="4286250" cy="4048125"/>
          </a:xfrm>
          <a:prstGeom prst="rect">
            <a:avLst/>
          </a:prstGeom>
        </p:spPr>
      </p:pic>
      <p:sp>
        <p:nvSpPr>
          <p:cNvPr id="7" name="Arrow: Right 6">
            <a:extLst>
              <a:ext uri="{FF2B5EF4-FFF2-40B4-BE49-F238E27FC236}">
                <a16:creationId xmlns:a16="http://schemas.microsoft.com/office/drawing/2014/main" id="{AC2F3C7B-9E9B-3201-489F-753ECC972250}"/>
              </a:ext>
            </a:extLst>
          </p:cNvPr>
          <p:cNvSpPr/>
          <p:nvPr/>
        </p:nvSpPr>
        <p:spPr>
          <a:xfrm>
            <a:off x="5990492" y="3915507"/>
            <a:ext cx="609600" cy="668215"/>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F456A0-CB81-8DBD-A829-F4B1D30B8798}"/>
              </a:ext>
            </a:extLst>
          </p:cNvPr>
          <p:cNvSpPr txBox="1"/>
          <p:nvPr/>
        </p:nvSpPr>
        <p:spPr>
          <a:xfrm>
            <a:off x="2476204" y="1869900"/>
            <a:ext cx="27549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October 2022</a:t>
            </a:r>
          </a:p>
        </p:txBody>
      </p:sp>
      <p:sp>
        <p:nvSpPr>
          <p:cNvPr id="9" name="TextBox 8">
            <a:extLst>
              <a:ext uri="{FF2B5EF4-FFF2-40B4-BE49-F238E27FC236}">
                <a16:creationId xmlns:a16="http://schemas.microsoft.com/office/drawing/2014/main" id="{0474D80E-9D3D-AA49-26D4-4E32A09C5854}"/>
              </a:ext>
            </a:extLst>
          </p:cNvPr>
          <p:cNvSpPr txBox="1"/>
          <p:nvPr/>
        </p:nvSpPr>
        <p:spPr>
          <a:xfrm>
            <a:off x="7747353" y="1868362"/>
            <a:ext cx="27549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October 2023</a:t>
            </a:r>
          </a:p>
        </p:txBody>
      </p:sp>
      <p:pic>
        <p:nvPicPr>
          <p:cNvPr id="10" name="Picture 9" descr="A screenshot of a cellphone&#10;&#10;Description automatically generated">
            <a:extLst>
              <a:ext uri="{FF2B5EF4-FFF2-40B4-BE49-F238E27FC236}">
                <a16:creationId xmlns:a16="http://schemas.microsoft.com/office/drawing/2014/main" id="{C3080160-1E42-5C81-FCDA-4FB3E9762D5C}"/>
              </a:ext>
            </a:extLst>
          </p:cNvPr>
          <p:cNvPicPr>
            <a:picLocks noChangeAspect="1"/>
          </p:cNvPicPr>
          <p:nvPr/>
        </p:nvPicPr>
        <p:blipFill>
          <a:blip r:embed="rId3"/>
          <a:stretch>
            <a:fillRect/>
          </a:stretch>
        </p:blipFill>
        <p:spPr>
          <a:xfrm>
            <a:off x="146172" y="1285875"/>
            <a:ext cx="1724025" cy="2000250"/>
          </a:xfrm>
          <a:prstGeom prst="rect">
            <a:avLst/>
          </a:prstGeom>
        </p:spPr>
      </p:pic>
      <p:pic>
        <p:nvPicPr>
          <p:cNvPr id="13" name="Content Placeholder 12" descr="A map of europe with different colored countries/regions&#10;&#10;Description automatically generated">
            <a:extLst>
              <a:ext uri="{FF2B5EF4-FFF2-40B4-BE49-F238E27FC236}">
                <a16:creationId xmlns:a16="http://schemas.microsoft.com/office/drawing/2014/main" id="{8D48852D-9043-3B14-0679-6FC5F0B00106}"/>
              </a:ext>
            </a:extLst>
          </p:cNvPr>
          <p:cNvPicPr>
            <a:picLocks noGrp="1" noChangeAspect="1"/>
          </p:cNvPicPr>
          <p:nvPr>
            <p:ph idx="1"/>
          </p:nvPr>
        </p:nvPicPr>
        <p:blipFill>
          <a:blip r:embed="rId4"/>
          <a:stretch>
            <a:fillRect/>
          </a:stretch>
        </p:blipFill>
        <p:spPr>
          <a:xfrm>
            <a:off x="2042886" y="2173704"/>
            <a:ext cx="4114800" cy="4114800"/>
          </a:xfrm>
        </p:spPr>
      </p:pic>
      <p:sp>
        <p:nvSpPr>
          <p:cNvPr id="2" name="TextBox 1">
            <a:extLst>
              <a:ext uri="{FF2B5EF4-FFF2-40B4-BE49-F238E27FC236}">
                <a16:creationId xmlns:a16="http://schemas.microsoft.com/office/drawing/2014/main" id="{6B0512FD-5FD0-6111-AF28-9106AA6B6AAA}"/>
              </a:ext>
            </a:extLst>
          </p:cNvPr>
          <p:cNvSpPr txBox="1"/>
          <p:nvPr/>
        </p:nvSpPr>
        <p:spPr>
          <a:xfrm>
            <a:off x="2982841" y="6269157"/>
            <a:ext cx="27549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62% assigned</a:t>
            </a:r>
          </a:p>
        </p:txBody>
      </p:sp>
      <p:sp>
        <p:nvSpPr>
          <p:cNvPr id="3" name="TextBox 2">
            <a:extLst>
              <a:ext uri="{FF2B5EF4-FFF2-40B4-BE49-F238E27FC236}">
                <a16:creationId xmlns:a16="http://schemas.microsoft.com/office/drawing/2014/main" id="{946A37BB-E7C7-710F-F1D8-9305EF221362}"/>
              </a:ext>
            </a:extLst>
          </p:cNvPr>
          <p:cNvSpPr txBox="1"/>
          <p:nvPr/>
        </p:nvSpPr>
        <p:spPr>
          <a:xfrm>
            <a:off x="8143176" y="6310749"/>
            <a:ext cx="27549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71% assigned</a:t>
            </a:r>
          </a:p>
        </p:txBody>
      </p:sp>
      <p:sp>
        <p:nvSpPr>
          <p:cNvPr id="6" name="TextBox 5">
            <a:extLst>
              <a:ext uri="{FF2B5EF4-FFF2-40B4-BE49-F238E27FC236}">
                <a16:creationId xmlns:a16="http://schemas.microsoft.com/office/drawing/2014/main" id="{43AC53C5-6BBB-FAC4-1547-9DA1BB83FBF0}"/>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Recent developments: Spectrum policy</a:t>
            </a:r>
          </a:p>
        </p:txBody>
      </p:sp>
      <p:sp>
        <p:nvSpPr>
          <p:cNvPr id="11" name="TextBox 10">
            <a:extLst>
              <a:ext uri="{FF2B5EF4-FFF2-40B4-BE49-F238E27FC236}">
                <a16:creationId xmlns:a16="http://schemas.microsoft.com/office/drawing/2014/main" id="{DD4CD0E9-353C-AA18-4406-982ACD31D8EE}"/>
              </a:ext>
            </a:extLst>
          </p:cNvPr>
          <p:cNvSpPr txBox="1"/>
          <p:nvPr/>
        </p:nvSpPr>
        <p:spPr>
          <a:xfrm>
            <a:off x="2205914" y="949062"/>
            <a:ext cx="92737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Pioneer bands assigned in the EU (700 MHz; 3.6 GHz; 26 GHz)</a:t>
            </a:r>
          </a:p>
        </p:txBody>
      </p:sp>
    </p:spTree>
    <p:extLst>
      <p:ext uri="{BB962C8B-B14F-4D97-AF65-F5344CB8AC3E}">
        <p14:creationId xmlns:p14="http://schemas.microsoft.com/office/powerpoint/2010/main" val="291270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Recent developments: Policy</a:t>
            </a:r>
          </a:p>
        </p:txBody>
      </p:sp>
      <p:sp>
        <p:nvSpPr>
          <p:cNvPr id="3" name="TextBox 2">
            <a:extLst>
              <a:ext uri="{FF2B5EF4-FFF2-40B4-BE49-F238E27FC236}">
                <a16:creationId xmlns:a16="http://schemas.microsoft.com/office/drawing/2014/main" id="{AC08DE4B-6134-3AD3-4940-72F1DA3C44AB}"/>
              </a:ext>
            </a:extLst>
          </p:cNvPr>
          <p:cNvSpPr txBox="1"/>
          <p:nvPr/>
        </p:nvSpPr>
        <p:spPr>
          <a:xfrm>
            <a:off x="5220586" y="1660959"/>
            <a:ext cx="6784056" cy="5078313"/>
          </a:xfrm>
          <a:prstGeom prst="rect">
            <a:avLst/>
          </a:prstGeom>
          <a:noFill/>
        </p:spPr>
        <p:txBody>
          <a:bodyPr wrap="square" rtlCol="0">
            <a:spAutoFit/>
          </a:bodyPr>
          <a:lstStyle/>
          <a:p>
            <a:pPr marL="285750" indent="-285750">
              <a:buFont typeface="Arial" panose="020B0604020202020204" pitchFamily="34" charset="0"/>
              <a:buChar char="•"/>
            </a:pPr>
            <a:r>
              <a:rPr lang="en-US" dirty="0"/>
              <a:t>June 2023: New 5G Key Performance Indicators (KPIs) announced by Commission</a:t>
            </a:r>
          </a:p>
          <a:p>
            <a:pPr marL="742950" lvl="1" indent="-285750">
              <a:buFont typeface="Arial" panose="020B0604020202020204" pitchFamily="34" charset="0"/>
              <a:buChar char="•"/>
            </a:pPr>
            <a:r>
              <a:rPr lang="en-US" dirty="0"/>
              <a:t>New KPIs will measure the percentage of households that receive a 5G signal independent of the operator or service quality</a:t>
            </a:r>
          </a:p>
          <a:p>
            <a:pPr marL="742950" lvl="1" indent="-285750">
              <a:buFont typeface="Arial" panose="020B0604020202020204" pitchFamily="34" charset="0"/>
              <a:buChar char="•"/>
            </a:pPr>
            <a:r>
              <a:rPr lang="en-US" dirty="0"/>
              <a:t>Ongoing effort by the Digital Decade Committee to improve this metric in the future</a:t>
            </a:r>
          </a:p>
          <a:p>
            <a:pPr marL="285750" indent="-285750">
              <a:buFont typeface="Arial" panose="020B0604020202020204" pitchFamily="34" charset="0"/>
              <a:buChar char="•"/>
            </a:pPr>
            <a:r>
              <a:rPr lang="en-US" dirty="0"/>
              <a:t>5G cross-border progress</a:t>
            </a:r>
          </a:p>
          <a:p>
            <a:pPr marL="742950" lvl="1" indent="-285750">
              <a:buFont typeface="Arial" panose="020B0604020202020204" pitchFamily="34" charset="0"/>
              <a:buChar char="•"/>
            </a:pPr>
            <a:r>
              <a:rPr lang="en-US" dirty="0"/>
              <a:t>January 2023: 15 cross-border project winners announced as part of 1st call of Connected Europe Facility (CEF)</a:t>
            </a:r>
          </a:p>
          <a:p>
            <a:pPr marL="742950" lvl="1" indent="-285750">
              <a:buFont typeface="Arial" panose="020B0604020202020204" pitchFamily="34" charset="0"/>
              <a:buChar char="•"/>
            </a:pPr>
            <a:r>
              <a:rPr lang="en-US" dirty="0"/>
              <a:t>Winners of the 2</a:t>
            </a:r>
            <a:r>
              <a:rPr lang="en-US" baseline="30000" dirty="0"/>
              <a:t>nd</a:t>
            </a:r>
            <a:r>
              <a:rPr lang="en-US" dirty="0"/>
              <a:t> call will be announced end of November</a:t>
            </a:r>
          </a:p>
          <a:p>
            <a:pPr marL="742950" lvl="1" indent="-285750">
              <a:buFont typeface="Arial" panose="020B0604020202020204" pitchFamily="34" charset="0"/>
              <a:buChar char="•"/>
            </a:pPr>
            <a:r>
              <a:rPr lang="en-US" dirty="0"/>
              <a:t>3</a:t>
            </a:r>
            <a:r>
              <a:rPr lang="en-US" baseline="30000" dirty="0"/>
              <a:t>rd</a:t>
            </a:r>
            <a:r>
              <a:rPr lang="en-US" dirty="0"/>
              <a:t> call open now until January 2024</a:t>
            </a:r>
          </a:p>
          <a:p>
            <a:pPr marL="285750" indent="-285750">
              <a:buFont typeface="Arial" panose="020B0604020202020204" pitchFamily="34" charset="0"/>
              <a:buChar char="•"/>
            </a:pPr>
            <a:r>
              <a:rPr lang="en-US" dirty="0"/>
              <a:t>Public 5G/6G funding continues</a:t>
            </a:r>
          </a:p>
          <a:p>
            <a:pPr marL="742950" lvl="1" indent="-285750">
              <a:buFont typeface="Arial" panose="020B0604020202020204" pitchFamily="34" charset="0"/>
              <a:buChar char="•"/>
            </a:pPr>
            <a:r>
              <a:rPr lang="en-US" dirty="0"/>
              <a:t>January 2023: France issues €750 million call for 5G and 6G projects</a:t>
            </a:r>
          </a:p>
          <a:p>
            <a:pPr marL="742950" lvl="1" indent="-285750">
              <a:buFont typeface="Arial" panose="020B0604020202020204" pitchFamily="34" charset="0"/>
              <a:buChar char="•"/>
            </a:pPr>
            <a:r>
              <a:rPr lang="en-US" dirty="0"/>
              <a:t>March 2023: Belgium funds 21 pilot 5G projects</a:t>
            </a:r>
          </a:p>
          <a:p>
            <a:pPr marL="742950" lvl="1" indent="-285750">
              <a:buFont typeface="Arial" panose="020B0604020202020204" pitchFamily="34" charset="0"/>
              <a:buChar char="•"/>
            </a:pPr>
            <a:r>
              <a:rPr lang="en-US" dirty="0"/>
              <a:t>May 2023: Lithuania allocates €24.5 million for 5G projects</a:t>
            </a:r>
          </a:p>
          <a:p>
            <a:pPr marL="742950" lvl="1" indent="-285750">
              <a:buFont typeface="Arial" panose="020B0604020202020204" pitchFamily="34" charset="0"/>
              <a:buChar char="•"/>
            </a:pPr>
            <a:r>
              <a:rPr lang="en-US" dirty="0"/>
              <a:t>June 2023: Spain makes €500 million available for rural 5G</a:t>
            </a:r>
          </a:p>
        </p:txBody>
      </p:sp>
      <p:sp>
        <p:nvSpPr>
          <p:cNvPr id="4" name="TextBox 3">
            <a:extLst>
              <a:ext uri="{FF2B5EF4-FFF2-40B4-BE49-F238E27FC236}">
                <a16:creationId xmlns:a16="http://schemas.microsoft.com/office/drawing/2014/main" id="{BD747098-C5DB-C1A2-0494-4999BA0682A7}"/>
              </a:ext>
            </a:extLst>
          </p:cNvPr>
          <p:cNvSpPr txBox="1"/>
          <p:nvPr/>
        </p:nvSpPr>
        <p:spPr>
          <a:xfrm>
            <a:off x="5802775" y="1061799"/>
            <a:ext cx="4925475" cy="523220"/>
          </a:xfrm>
          <a:prstGeom prst="rect">
            <a:avLst/>
          </a:prstGeom>
          <a:noFill/>
        </p:spPr>
        <p:txBody>
          <a:bodyPr wrap="square" rtlCol="0">
            <a:spAutoFit/>
          </a:bodyPr>
          <a:lstStyle/>
          <a:p>
            <a:r>
              <a:rPr lang="en-US" sz="2800" b="1" dirty="0"/>
              <a:t>Recent developments: Policy</a:t>
            </a:r>
          </a:p>
        </p:txBody>
      </p:sp>
      <p:pic>
        <p:nvPicPr>
          <p:cNvPr id="9" name="Picture 8" descr="A screenshot of a website&#10;&#10;Description automatically generated">
            <a:extLst>
              <a:ext uri="{FF2B5EF4-FFF2-40B4-BE49-F238E27FC236}">
                <a16:creationId xmlns:a16="http://schemas.microsoft.com/office/drawing/2014/main" id="{69502393-E068-B1E4-93D2-29CEF3DFBD39}"/>
              </a:ext>
            </a:extLst>
          </p:cNvPr>
          <p:cNvPicPr>
            <a:picLocks noChangeAspect="1"/>
          </p:cNvPicPr>
          <p:nvPr/>
        </p:nvPicPr>
        <p:blipFill>
          <a:blip r:embed="rId3"/>
          <a:stretch>
            <a:fillRect/>
          </a:stretch>
        </p:blipFill>
        <p:spPr>
          <a:xfrm>
            <a:off x="382643" y="1585019"/>
            <a:ext cx="4837943" cy="416051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3767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Recent developments: Commercial</a:t>
            </a:r>
          </a:p>
        </p:txBody>
      </p:sp>
      <p:sp>
        <p:nvSpPr>
          <p:cNvPr id="3" name="TextBox 2">
            <a:extLst>
              <a:ext uri="{FF2B5EF4-FFF2-40B4-BE49-F238E27FC236}">
                <a16:creationId xmlns:a16="http://schemas.microsoft.com/office/drawing/2014/main" id="{72C693AC-8D62-7E97-7CAE-4C8340D68DEA}"/>
              </a:ext>
            </a:extLst>
          </p:cNvPr>
          <p:cNvSpPr txBox="1"/>
          <p:nvPr/>
        </p:nvSpPr>
        <p:spPr>
          <a:xfrm>
            <a:off x="611039" y="2296492"/>
            <a:ext cx="5484961"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Average 5G coverage now stands at 81% (by at least one operator)</a:t>
            </a:r>
          </a:p>
          <a:p>
            <a:pPr marL="285750" indent="-285750">
              <a:buFont typeface="Arial" panose="020B0604020202020204" pitchFamily="34" charset="0"/>
              <a:buChar char="•"/>
            </a:pPr>
            <a:r>
              <a:rPr lang="en-US" sz="2000" dirty="0"/>
              <a:t>Operators are increasing coverage and investing in new technologies</a:t>
            </a:r>
          </a:p>
          <a:p>
            <a:pPr marL="742950" lvl="1" indent="-285750">
              <a:buFont typeface="Arial" panose="020B0604020202020204" pitchFamily="34" charset="0"/>
              <a:buChar char="•"/>
            </a:pPr>
            <a:r>
              <a:rPr lang="en-US" sz="2000" dirty="0"/>
              <a:t>Vodafone &amp; Telefonica Germany claim 90% 5G coverage (Deutsche Telekom 95%)</a:t>
            </a:r>
          </a:p>
          <a:p>
            <a:pPr marL="742950" lvl="1" indent="-285750">
              <a:buFont typeface="Arial" panose="020B0604020202020204" pitchFamily="34" charset="0"/>
              <a:buChar char="•"/>
            </a:pPr>
            <a:r>
              <a:rPr lang="en-US" sz="2000" dirty="0"/>
              <a:t>Telia group 5G coverage at 84% across its six European markets</a:t>
            </a:r>
          </a:p>
          <a:p>
            <a:pPr marL="285750" indent="-285750">
              <a:buFont typeface="Arial" panose="020B0604020202020204" pitchFamily="34" charset="0"/>
              <a:buChar char="•"/>
            </a:pPr>
            <a:r>
              <a:rPr lang="en-US" sz="2000" dirty="0"/>
              <a:t>However, end-user 5G experience varies</a:t>
            </a:r>
          </a:p>
          <a:p>
            <a:pPr marL="285750" indent="-285750">
              <a:buFont typeface="Arial" panose="020B0604020202020204" pitchFamily="34" charset="0"/>
              <a:buChar char="•"/>
            </a:pPr>
            <a:r>
              <a:rPr lang="en-US" sz="2000" dirty="0"/>
              <a:t>No reliable data on standalone 5G</a:t>
            </a:r>
          </a:p>
          <a:p>
            <a:pPr marL="285750" indent="-285750">
              <a:buFont typeface="Arial" panose="020B0604020202020204" pitchFamily="34" charset="0"/>
              <a:buChar char="•"/>
            </a:pPr>
            <a:r>
              <a:rPr lang="en-US" sz="2000" dirty="0"/>
              <a:t>Difficult to measure the quality of 5G networks</a:t>
            </a:r>
          </a:p>
        </p:txBody>
      </p:sp>
      <p:sp>
        <p:nvSpPr>
          <p:cNvPr id="4" name="TextBox 3">
            <a:extLst>
              <a:ext uri="{FF2B5EF4-FFF2-40B4-BE49-F238E27FC236}">
                <a16:creationId xmlns:a16="http://schemas.microsoft.com/office/drawing/2014/main" id="{BF1AEF35-B66B-117B-F4B1-285013042E5C}"/>
              </a:ext>
            </a:extLst>
          </p:cNvPr>
          <p:cNvSpPr txBox="1"/>
          <p:nvPr/>
        </p:nvSpPr>
        <p:spPr>
          <a:xfrm>
            <a:off x="582189" y="1391409"/>
            <a:ext cx="5395701" cy="523220"/>
          </a:xfrm>
          <a:prstGeom prst="rect">
            <a:avLst/>
          </a:prstGeom>
          <a:noFill/>
        </p:spPr>
        <p:txBody>
          <a:bodyPr wrap="square" rtlCol="0">
            <a:spAutoFit/>
          </a:bodyPr>
          <a:lstStyle/>
          <a:p>
            <a:r>
              <a:rPr lang="en-US" sz="2800" b="1" dirty="0"/>
              <a:t>Recent developments: Commercial</a:t>
            </a:r>
          </a:p>
        </p:txBody>
      </p:sp>
      <p:pic>
        <p:nvPicPr>
          <p:cNvPr id="7" name="Picture 6" descr="A close-up of a cell phone tower&#10;&#10;Description automatically generated">
            <a:extLst>
              <a:ext uri="{FF2B5EF4-FFF2-40B4-BE49-F238E27FC236}">
                <a16:creationId xmlns:a16="http://schemas.microsoft.com/office/drawing/2014/main" id="{11AA88FE-9225-F9FE-80DE-742D5BD0E0FF}"/>
              </a:ext>
            </a:extLst>
          </p:cNvPr>
          <p:cNvPicPr>
            <a:picLocks noChangeAspect="1"/>
          </p:cNvPicPr>
          <p:nvPr/>
        </p:nvPicPr>
        <p:blipFill>
          <a:blip r:embed="rId3"/>
          <a:stretch>
            <a:fillRect/>
          </a:stretch>
        </p:blipFill>
        <p:spPr>
          <a:xfrm>
            <a:off x="7702381" y="792051"/>
            <a:ext cx="3740970" cy="5587483"/>
          </a:xfrm>
          <a:prstGeom prst="rect">
            <a:avLst/>
          </a:prstGeom>
        </p:spPr>
      </p:pic>
      <p:sp>
        <p:nvSpPr>
          <p:cNvPr id="9" name="TextBox 8">
            <a:extLst>
              <a:ext uri="{FF2B5EF4-FFF2-40B4-BE49-F238E27FC236}">
                <a16:creationId xmlns:a16="http://schemas.microsoft.com/office/drawing/2014/main" id="{A5DEB67E-D2E1-1873-7036-9CCDB06BBF01}"/>
              </a:ext>
            </a:extLst>
          </p:cNvPr>
          <p:cNvSpPr txBox="1"/>
          <p:nvPr/>
        </p:nvSpPr>
        <p:spPr>
          <a:xfrm>
            <a:off x="7702381" y="6470023"/>
            <a:ext cx="3740970" cy="276999"/>
          </a:xfrm>
          <a:prstGeom prst="rect">
            <a:avLst/>
          </a:prstGeom>
          <a:noFill/>
        </p:spPr>
        <p:txBody>
          <a:bodyPr wrap="square">
            <a:spAutoFit/>
          </a:bodyPr>
          <a:lstStyle/>
          <a:p>
            <a:pPr algn="r"/>
            <a:r>
              <a:rPr lang="en-GB" sz="1200" dirty="0"/>
              <a:t>Photo by </a:t>
            </a:r>
            <a:r>
              <a:rPr lang="en-GB" sz="1200" dirty="0">
                <a:hlinkClick r:id="rId4"/>
              </a:rPr>
              <a:t>Julian</a:t>
            </a:r>
            <a:r>
              <a:rPr lang="en-GB" sz="1200" dirty="0"/>
              <a:t> on </a:t>
            </a:r>
            <a:r>
              <a:rPr lang="en-GB" sz="1200" dirty="0">
                <a:hlinkClick r:id="rId5"/>
              </a:rPr>
              <a:t>Unsplash</a:t>
            </a:r>
            <a:r>
              <a:rPr lang="en-GB" sz="1200" dirty="0"/>
              <a:t> </a:t>
            </a:r>
          </a:p>
        </p:txBody>
      </p:sp>
    </p:spTree>
    <p:extLst>
      <p:ext uri="{BB962C8B-B14F-4D97-AF65-F5344CB8AC3E}">
        <p14:creationId xmlns:p14="http://schemas.microsoft.com/office/powerpoint/2010/main" val="37365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Major international developments</a:t>
            </a:r>
          </a:p>
        </p:txBody>
      </p:sp>
      <p:sp>
        <p:nvSpPr>
          <p:cNvPr id="3" name="TextBox 2">
            <a:extLst>
              <a:ext uri="{FF2B5EF4-FFF2-40B4-BE49-F238E27FC236}">
                <a16:creationId xmlns:a16="http://schemas.microsoft.com/office/drawing/2014/main" id="{72C693AC-8D62-7E97-7CAE-4C8340D68DEA}"/>
              </a:ext>
            </a:extLst>
          </p:cNvPr>
          <p:cNvSpPr txBox="1"/>
          <p:nvPr/>
        </p:nvSpPr>
        <p:spPr>
          <a:xfrm>
            <a:off x="446517" y="1925153"/>
            <a:ext cx="5994957"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5G Observatory also keeps track of major international 5G developments </a:t>
            </a:r>
          </a:p>
          <a:p>
            <a:pPr marL="285750" indent="-285750">
              <a:buFont typeface="Arial" panose="020B0604020202020204" pitchFamily="34" charset="0"/>
              <a:buChar char="•"/>
            </a:pPr>
            <a:r>
              <a:rPr lang="en-US" sz="2000" dirty="0"/>
              <a:t>Growing interest in standalone 5G (SA) and network slicing</a:t>
            </a:r>
          </a:p>
          <a:p>
            <a:pPr marL="742950" lvl="1" indent="-285750">
              <a:buFont typeface="Arial" panose="020B0604020202020204" pitchFamily="34" charset="0"/>
              <a:buChar char="•"/>
            </a:pPr>
            <a:r>
              <a:rPr lang="en-US" sz="2000" dirty="0"/>
              <a:t>GSA: 121 operators in 55 countries investing in 5G SA (47 operators have launched 5G SA)</a:t>
            </a:r>
          </a:p>
          <a:p>
            <a:pPr marL="742950" lvl="1" indent="-285750">
              <a:buFont typeface="Arial" panose="020B0604020202020204" pitchFamily="34" charset="0"/>
              <a:buChar char="•"/>
            </a:pPr>
            <a:r>
              <a:rPr lang="en-US" sz="2000" dirty="0"/>
              <a:t>August 2023: US-based T-Mobile launches network slicing beta</a:t>
            </a:r>
          </a:p>
          <a:p>
            <a:pPr marL="742950" lvl="1" indent="-285750">
              <a:buFont typeface="Arial" panose="020B0604020202020204" pitchFamily="34" charset="0"/>
              <a:buChar char="•"/>
            </a:pPr>
            <a:r>
              <a:rPr lang="en-US" sz="2000" dirty="0"/>
              <a:t>Indian MNO Jio to use network slicing for 5G fixed wireless access (FWA)</a:t>
            </a:r>
          </a:p>
          <a:p>
            <a:pPr marL="285750" indent="-285750">
              <a:buFont typeface="Arial" panose="020B0604020202020204" pitchFamily="34" charset="0"/>
              <a:buChar char="•"/>
            </a:pPr>
            <a:r>
              <a:rPr lang="en-US" sz="2000" dirty="0"/>
              <a:t>Rapid 5G growth in India: Department of Telecommunications claims over 300,000 base stations only a few months after spectrum auction</a:t>
            </a:r>
          </a:p>
          <a:p>
            <a:pPr marL="285750" indent="-285750">
              <a:buFont typeface="Arial" panose="020B0604020202020204" pitchFamily="34" charset="0"/>
              <a:buChar char="•"/>
            </a:pPr>
            <a:endParaRPr lang="en-US" sz="2000" dirty="0"/>
          </a:p>
        </p:txBody>
      </p:sp>
      <p:pic>
        <p:nvPicPr>
          <p:cNvPr id="6" name="Picture 5" descr="A map of the world with pink and grey countries/regions&#10;&#10;Description automatically generated">
            <a:extLst>
              <a:ext uri="{FF2B5EF4-FFF2-40B4-BE49-F238E27FC236}">
                <a16:creationId xmlns:a16="http://schemas.microsoft.com/office/drawing/2014/main" id="{D2B06B9D-6BF4-B417-D6EA-3C1C94E9DBBB}"/>
              </a:ext>
            </a:extLst>
          </p:cNvPr>
          <p:cNvPicPr>
            <a:picLocks noChangeAspect="1"/>
          </p:cNvPicPr>
          <p:nvPr/>
        </p:nvPicPr>
        <p:blipFill>
          <a:blip r:embed="rId3"/>
          <a:stretch>
            <a:fillRect/>
          </a:stretch>
        </p:blipFill>
        <p:spPr>
          <a:xfrm>
            <a:off x="6615843" y="1925153"/>
            <a:ext cx="4984277" cy="3315943"/>
          </a:xfrm>
          <a:prstGeom prst="rect">
            <a:avLst/>
          </a:prstGeom>
        </p:spPr>
      </p:pic>
      <p:sp>
        <p:nvSpPr>
          <p:cNvPr id="7" name="TextBox 6">
            <a:extLst>
              <a:ext uri="{FF2B5EF4-FFF2-40B4-BE49-F238E27FC236}">
                <a16:creationId xmlns:a16="http://schemas.microsoft.com/office/drawing/2014/main" id="{1FB6F993-B632-B42B-57E9-7F145276BE46}"/>
              </a:ext>
            </a:extLst>
          </p:cNvPr>
          <p:cNvSpPr txBox="1"/>
          <p:nvPr/>
        </p:nvSpPr>
        <p:spPr>
          <a:xfrm>
            <a:off x="10185991" y="5241096"/>
            <a:ext cx="1329069" cy="276999"/>
          </a:xfrm>
          <a:prstGeom prst="rect">
            <a:avLst/>
          </a:prstGeom>
          <a:noFill/>
        </p:spPr>
        <p:txBody>
          <a:bodyPr wrap="square" rtlCol="0">
            <a:spAutoFit/>
          </a:bodyPr>
          <a:lstStyle/>
          <a:p>
            <a:pPr algn="r"/>
            <a:r>
              <a:rPr lang="en-GB" sz="1200" dirty="0">
                <a:hlinkClick r:id="rId4"/>
              </a:rPr>
              <a:t>Source: GSA</a:t>
            </a:r>
            <a:endParaRPr lang="en-GB" sz="1200" dirty="0"/>
          </a:p>
        </p:txBody>
      </p:sp>
      <p:sp>
        <p:nvSpPr>
          <p:cNvPr id="8" name="TextBox 7">
            <a:extLst>
              <a:ext uri="{FF2B5EF4-FFF2-40B4-BE49-F238E27FC236}">
                <a16:creationId xmlns:a16="http://schemas.microsoft.com/office/drawing/2014/main" id="{EA9B9E53-CF0F-95B7-845C-607432941D1F}"/>
              </a:ext>
            </a:extLst>
          </p:cNvPr>
          <p:cNvSpPr txBox="1"/>
          <p:nvPr/>
        </p:nvSpPr>
        <p:spPr>
          <a:xfrm>
            <a:off x="582189" y="1157384"/>
            <a:ext cx="5395701" cy="523220"/>
          </a:xfrm>
          <a:prstGeom prst="rect">
            <a:avLst/>
          </a:prstGeom>
          <a:noFill/>
        </p:spPr>
        <p:txBody>
          <a:bodyPr wrap="square" rtlCol="0">
            <a:spAutoFit/>
          </a:bodyPr>
          <a:lstStyle/>
          <a:p>
            <a:r>
              <a:rPr lang="en-US" sz="2800" b="1" dirty="0"/>
              <a:t>Major international developments</a:t>
            </a:r>
          </a:p>
        </p:txBody>
      </p:sp>
    </p:spTree>
    <p:extLst>
      <p:ext uri="{BB962C8B-B14F-4D97-AF65-F5344CB8AC3E}">
        <p14:creationId xmlns:p14="http://schemas.microsoft.com/office/powerpoint/2010/main" val="429296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map of europe with different colored countries/regions&#10;&#10;Description automatically generated">
            <a:extLst>
              <a:ext uri="{FF2B5EF4-FFF2-40B4-BE49-F238E27FC236}">
                <a16:creationId xmlns:a16="http://schemas.microsoft.com/office/drawing/2014/main" id="{649D8ED6-C48F-7D37-33B8-0A2721D9B9EB}"/>
              </a:ext>
            </a:extLst>
          </p:cNvPr>
          <p:cNvPicPr>
            <a:picLocks noChangeAspect="1"/>
          </p:cNvPicPr>
          <p:nvPr/>
        </p:nvPicPr>
        <p:blipFill>
          <a:blip r:embed="rId3"/>
          <a:stretch>
            <a:fillRect/>
          </a:stretch>
        </p:blipFill>
        <p:spPr>
          <a:xfrm>
            <a:off x="2162871" y="760186"/>
            <a:ext cx="3297651" cy="2788409"/>
          </a:xfrm>
          <a:prstGeom prst="rect">
            <a:avLst/>
          </a:prstGeom>
        </p:spPr>
      </p:pic>
      <p:pic>
        <p:nvPicPr>
          <p:cNvPr id="39" name="Picture 38" descr="A map of europe with different colored states&#10;&#10;Description automatically generated">
            <a:extLst>
              <a:ext uri="{FF2B5EF4-FFF2-40B4-BE49-F238E27FC236}">
                <a16:creationId xmlns:a16="http://schemas.microsoft.com/office/drawing/2014/main" id="{F5B56C16-FFA8-7695-B6F2-E867B173EF97}"/>
              </a:ext>
            </a:extLst>
          </p:cNvPr>
          <p:cNvPicPr>
            <a:picLocks noChangeAspect="1"/>
          </p:cNvPicPr>
          <p:nvPr/>
        </p:nvPicPr>
        <p:blipFill>
          <a:blip r:embed="rId4"/>
          <a:stretch>
            <a:fillRect/>
          </a:stretch>
        </p:blipFill>
        <p:spPr>
          <a:xfrm>
            <a:off x="8210902" y="3750207"/>
            <a:ext cx="3397558" cy="2620099"/>
          </a:xfrm>
          <a:prstGeom prst="rect">
            <a:avLst/>
          </a:prstGeom>
        </p:spPr>
      </p:pic>
      <p:pic>
        <p:nvPicPr>
          <p:cNvPr id="33" name="Picture 2">
            <a:extLst>
              <a:ext uri="{FF2B5EF4-FFF2-40B4-BE49-F238E27FC236}">
                <a16:creationId xmlns:a16="http://schemas.microsoft.com/office/drawing/2014/main" id="{0A9AA493-6469-145B-04A5-02DC36203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918" y="1090310"/>
            <a:ext cx="4616452" cy="23833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5DB379-93A3-3CB8-B0F0-0868583DCEC6}"/>
              </a:ext>
            </a:extLst>
          </p:cNvPr>
          <p:cNvSpPr txBox="1"/>
          <p:nvPr/>
        </p:nvSpPr>
        <p:spPr>
          <a:xfrm rot="16200000">
            <a:off x="3438744" y="3453073"/>
            <a:ext cx="5721897" cy="461665"/>
          </a:xfrm>
          <a:prstGeom prst="rect">
            <a:avLst/>
          </a:prstGeom>
          <a:solidFill>
            <a:srgbClr val="D4A861"/>
          </a:solidFill>
        </p:spPr>
        <p:txBody>
          <a:bodyPr wrap="square" rtlCol="0">
            <a:spAutoFit/>
          </a:bodyPr>
          <a:lstStyle/>
          <a:p>
            <a:pPr algn="ctr"/>
            <a:r>
              <a:rPr lang="en-US" sz="2400">
                <a:solidFill>
                  <a:schemeClr val="bg1"/>
                </a:solidFill>
                <a:latin typeface="+mj-lt"/>
              </a:rPr>
              <a:t>5G spectrum assignments</a:t>
            </a:r>
          </a:p>
        </p:txBody>
      </p:sp>
      <p:sp>
        <p:nvSpPr>
          <p:cNvPr id="14" name="TextBox 13">
            <a:extLst>
              <a:ext uri="{FF2B5EF4-FFF2-40B4-BE49-F238E27FC236}">
                <a16:creationId xmlns:a16="http://schemas.microsoft.com/office/drawing/2014/main" id="{5248F0F9-1ED3-34F6-9C8A-3A9314E97513}"/>
              </a:ext>
            </a:extLst>
          </p:cNvPr>
          <p:cNvSpPr txBox="1"/>
          <p:nvPr/>
        </p:nvSpPr>
        <p:spPr>
          <a:xfrm rot="16200000">
            <a:off x="-2303803" y="3453074"/>
            <a:ext cx="5721896" cy="461665"/>
          </a:xfrm>
          <a:prstGeom prst="rect">
            <a:avLst/>
          </a:prstGeom>
          <a:solidFill>
            <a:srgbClr val="93B97E"/>
          </a:solidFill>
          <a:ln>
            <a:noFill/>
          </a:ln>
        </p:spPr>
        <p:txBody>
          <a:bodyPr wrap="square" rtlCol="0">
            <a:spAutoFit/>
          </a:bodyPr>
          <a:lstStyle/>
          <a:p>
            <a:pPr algn="ctr"/>
            <a:r>
              <a:rPr lang="en-US" sz="2400">
                <a:solidFill>
                  <a:schemeClr val="bg1"/>
                </a:solidFill>
                <a:latin typeface="+mj-lt"/>
              </a:rPr>
              <a:t>5G deployment &amp; coverage</a:t>
            </a:r>
          </a:p>
        </p:txBody>
      </p:sp>
      <p:sp>
        <p:nvSpPr>
          <p:cNvPr id="27" name="TextBox 26">
            <a:extLst>
              <a:ext uri="{FF2B5EF4-FFF2-40B4-BE49-F238E27FC236}">
                <a16:creationId xmlns:a16="http://schemas.microsoft.com/office/drawing/2014/main" id="{2F93D511-C0CA-88FF-D7C7-B64ADAF34F95}"/>
              </a:ext>
            </a:extLst>
          </p:cNvPr>
          <p:cNvSpPr txBox="1"/>
          <p:nvPr/>
        </p:nvSpPr>
        <p:spPr>
          <a:xfrm>
            <a:off x="6960440" y="3828766"/>
            <a:ext cx="3992340" cy="307777"/>
          </a:xfrm>
          <a:prstGeom prst="rect">
            <a:avLst/>
          </a:prstGeom>
          <a:noFill/>
        </p:spPr>
        <p:txBody>
          <a:bodyPr wrap="square" rtlCol="0">
            <a:spAutoFit/>
          </a:bodyPr>
          <a:lstStyle/>
          <a:p>
            <a:r>
              <a:rPr lang="en-GB" sz="1400" b="1">
                <a:solidFill>
                  <a:srgbClr val="D4A861"/>
                </a:solidFill>
              </a:rPr>
              <a:t>5G pioneer bands </a:t>
            </a:r>
            <a:r>
              <a:rPr lang="en-GB" sz="1200"/>
              <a:t>assigned across the EU27</a:t>
            </a:r>
            <a:endParaRPr lang="en-GB" sz="1200" baseline="30000"/>
          </a:p>
        </p:txBody>
      </p:sp>
      <p:sp>
        <p:nvSpPr>
          <p:cNvPr id="15" name="TextBox 14">
            <a:extLst>
              <a:ext uri="{FF2B5EF4-FFF2-40B4-BE49-F238E27FC236}">
                <a16:creationId xmlns:a16="http://schemas.microsoft.com/office/drawing/2014/main" id="{7FA542FE-B069-A9AB-342B-38B723EC91AA}"/>
              </a:ext>
            </a:extLst>
          </p:cNvPr>
          <p:cNvSpPr txBox="1"/>
          <p:nvPr/>
        </p:nvSpPr>
        <p:spPr>
          <a:xfrm>
            <a:off x="1081664" y="3623485"/>
            <a:ext cx="4292289" cy="523221"/>
          </a:xfrm>
          <a:prstGeom prst="rect">
            <a:avLst/>
          </a:prstGeom>
          <a:noFill/>
        </p:spPr>
        <p:txBody>
          <a:bodyPr wrap="square" rtlCol="0">
            <a:spAutoFit/>
          </a:bodyPr>
          <a:lstStyle/>
          <a:p>
            <a:r>
              <a:rPr lang="en-GB" sz="1400" b="1">
                <a:solidFill>
                  <a:srgbClr val="8FB178"/>
                </a:solidFill>
              </a:rPr>
              <a:t>346,000 </a:t>
            </a:r>
            <a:r>
              <a:rPr lang="en-GB" sz="1200"/>
              <a:t>5G base stations in EU27</a:t>
            </a:r>
            <a:endParaRPr lang="en-GB" sz="1100"/>
          </a:p>
          <a:p>
            <a:r>
              <a:rPr lang="en-GB" sz="1400" b="1">
                <a:solidFill>
                  <a:srgbClr val="8FB178"/>
                </a:solidFill>
              </a:rPr>
              <a:t>5G base stations </a:t>
            </a:r>
            <a:r>
              <a:rPr lang="en-GB" sz="1200"/>
              <a:t>as a percentage of existing 4G base stations</a:t>
            </a:r>
            <a:r>
              <a:rPr lang="en-GB" sz="1200" baseline="30000"/>
              <a:t>2</a:t>
            </a:r>
          </a:p>
        </p:txBody>
      </p:sp>
      <p:sp>
        <p:nvSpPr>
          <p:cNvPr id="22" name="TextBox 21">
            <a:extLst>
              <a:ext uri="{FF2B5EF4-FFF2-40B4-BE49-F238E27FC236}">
                <a16:creationId xmlns:a16="http://schemas.microsoft.com/office/drawing/2014/main" id="{8FC02220-3943-DBCD-33D3-00965CE9F59F}"/>
              </a:ext>
            </a:extLst>
          </p:cNvPr>
          <p:cNvSpPr txBox="1"/>
          <p:nvPr/>
        </p:nvSpPr>
        <p:spPr>
          <a:xfrm>
            <a:off x="6991889" y="713119"/>
            <a:ext cx="4328923" cy="492443"/>
          </a:xfrm>
          <a:prstGeom prst="rect">
            <a:avLst/>
          </a:prstGeom>
          <a:noFill/>
        </p:spPr>
        <p:txBody>
          <a:bodyPr wrap="square" rtlCol="0">
            <a:spAutoFit/>
          </a:bodyPr>
          <a:lstStyle/>
          <a:p>
            <a:r>
              <a:rPr lang="en-GB" sz="1400" b="1">
                <a:solidFill>
                  <a:srgbClr val="D4A861"/>
                </a:solidFill>
              </a:rPr>
              <a:t>71%</a:t>
            </a:r>
            <a:r>
              <a:rPr lang="en-GB" sz="1050" b="1">
                <a:solidFill>
                  <a:srgbClr val="D4A861"/>
                </a:solidFill>
              </a:rPr>
              <a:t>  </a:t>
            </a:r>
            <a:r>
              <a:rPr lang="en-GB" sz="1200"/>
              <a:t>of pioneer bands assigned on average in EU27 (Each pioneer band is weighed 1/3</a:t>
            </a:r>
            <a:r>
              <a:rPr lang="en-GB" sz="1200" baseline="30000"/>
              <a:t>rd</a:t>
            </a:r>
            <a:r>
              <a:rPr lang="en-GB" sz="1200"/>
              <a:t>)</a:t>
            </a:r>
            <a:r>
              <a:rPr lang="en-GB" sz="1200" baseline="30000"/>
              <a:t>3</a:t>
            </a:r>
          </a:p>
        </p:txBody>
      </p:sp>
      <p:sp>
        <p:nvSpPr>
          <p:cNvPr id="17" name="TextBox 16">
            <a:extLst>
              <a:ext uri="{FF2B5EF4-FFF2-40B4-BE49-F238E27FC236}">
                <a16:creationId xmlns:a16="http://schemas.microsoft.com/office/drawing/2014/main" id="{8F947E5D-C15B-2394-92BA-B27B78EC22DA}"/>
              </a:ext>
            </a:extLst>
          </p:cNvPr>
          <p:cNvSpPr txBox="1"/>
          <p:nvPr/>
        </p:nvSpPr>
        <p:spPr>
          <a:xfrm>
            <a:off x="1185497" y="669329"/>
            <a:ext cx="2746901" cy="307777"/>
          </a:xfrm>
          <a:prstGeom prst="rect">
            <a:avLst/>
          </a:prstGeom>
          <a:noFill/>
        </p:spPr>
        <p:txBody>
          <a:bodyPr wrap="square" rtlCol="0">
            <a:spAutoFit/>
          </a:bodyPr>
          <a:lstStyle/>
          <a:p>
            <a:r>
              <a:rPr lang="en-GB" sz="1400" b="1">
                <a:solidFill>
                  <a:srgbClr val="8FB178"/>
                </a:solidFill>
              </a:rPr>
              <a:t>81%</a:t>
            </a:r>
            <a:r>
              <a:rPr lang="en-GB" sz="1050" b="1">
                <a:solidFill>
                  <a:srgbClr val="8FB178"/>
                </a:solidFill>
              </a:rPr>
              <a:t> </a:t>
            </a:r>
            <a:r>
              <a:rPr lang="en-GB" sz="1200"/>
              <a:t>5G coverage of populated areas</a:t>
            </a:r>
            <a:r>
              <a:rPr lang="en-GB" sz="1200" baseline="30000"/>
              <a:t>1</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6"/>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a:solidFill>
                  <a:schemeClr val="bg1"/>
                </a:solidFill>
              </a:rPr>
              <a:t>EU Scoreboard</a:t>
            </a:r>
          </a:p>
        </p:txBody>
      </p:sp>
      <p:pic>
        <p:nvPicPr>
          <p:cNvPr id="16" name="Picture 15" descr="A picture containing background pattern&#10;&#10;Description automatically generated">
            <a:extLst>
              <a:ext uri="{FF2B5EF4-FFF2-40B4-BE49-F238E27FC236}">
                <a16:creationId xmlns:a16="http://schemas.microsoft.com/office/drawing/2014/main" id="{9638463C-2711-00E3-4559-B573BD9B759E}"/>
              </a:ext>
            </a:extLst>
          </p:cNvPr>
          <p:cNvPicPr>
            <a:picLocks noChangeAspect="1"/>
          </p:cNvPicPr>
          <p:nvPr/>
        </p:nvPicPr>
        <p:blipFill>
          <a:blip r:embed="rId7"/>
          <a:stretch>
            <a:fillRect/>
          </a:stretch>
        </p:blipFill>
        <p:spPr>
          <a:xfrm>
            <a:off x="6885022" y="4298021"/>
            <a:ext cx="1942045" cy="509615"/>
          </a:xfrm>
          <a:prstGeom prst="rect">
            <a:avLst/>
          </a:prstGeom>
        </p:spPr>
      </p:pic>
      <p:sp>
        <p:nvSpPr>
          <p:cNvPr id="26" name="TextBox 25">
            <a:extLst>
              <a:ext uri="{FF2B5EF4-FFF2-40B4-BE49-F238E27FC236}">
                <a16:creationId xmlns:a16="http://schemas.microsoft.com/office/drawing/2014/main" id="{EF2C54A0-9266-1F56-B146-67AD24E368EC}"/>
              </a:ext>
            </a:extLst>
          </p:cNvPr>
          <p:cNvSpPr txBox="1"/>
          <p:nvPr/>
        </p:nvSpPr>
        <p:spPr>
          <a:xfrm>
            <a:off x="1253054" y="2897846"/>
            <a:ext cx="1529399" cy="400110"/>
          </a:xfrm>
          <a:prstGeom prst="rect">
            <a:avLst/>
          </a:prstGeom>
          <a:noFill/>
        </p:spPr>
        <p:txBody>
          <a:bodyPr wrap="square" rtlCol="0">
            <a:spAutoFit/>
          </a:bodyPr>
          <a:lstStyle/>
          <a:p>
            <a:r>
              <a:rPr lang="en-GB" sz="1000"/>
              <a:t>Darker green indicates higher coverage</a:t>
            </a:r>
            <a:endParaRPr lang="en-GB" sz="1000" baseline="30000"/>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4" name="TextBox 3">
            <a:extLst>
              <a:ext uri="{FF2B5EF4-FFF2-40B4-BE49-F238E27FC236}">
                <a16:creationId xmlns:a16="http://schemas.microsoft.com/office/drawing/2014/main" id="{5E5CB91A-FE3E-4B33-7C77-8411035F3DA0}"/>
              </a:ext>
            </a:extLst>
          </p:cNvPr>
          <p:cNvSpPr txBox="1"/>
          <p:nvPr/>
        </p:nvSpPr>
        <p:spPr>
          <a:xfrm>
            <a:off x="3048000" y="3297956"/>
            <a:ext cx="6096000" cy="369332"/>
          </a:xfrm>
          <a:prstGeom prst="rect">
            <a:avLst/>
          </a:prstGeom>
          <a:noFill/>
        </p:spPr>
        <p:txBody>
          <a:bodyPr wrap="square">
            <a:spAutoFit/>
          </a:bodyPr>
          <a:lstStyle/>
          <a:p>
            <a:endParaRPr lang="en-US"/>
          </a:p>
        </p:txBody>
      </p:sp>
      <p:sp>
        <p:nvSpPr>
          <p:cNvPr id="11" name="TextBox 10">
            <a:extLst>
              <a:ext uri="{FF2B5EF4-FFF2-40B4-BE49-F238E27FC236}">
                <a16:creationId xmlns:a16="http://schemas.microsoft.com/office/drawing/2014/main" id="{9603530E-ABC8-5CFF-0EE2-43D05CE77827}"/>
              </a:ext>
            </a:extLst>
          </p:cNvPr>
          <p:cNvSpPr txBox="1"/>
          <p:nvPr/>
        </p:nvSpPr>
        <p:spPr>
          <a:xfrm>
            <a:off x="1253053" y="3390048"/>
            <a:ext cx="4328923" cy="253916"/>
          </a:xfrm>
          <a:prstGeom prst="rect">
            <a:avLst/>
          </a:prstGeom>
          <a:noFill/>
          <a:ln w="19050">
            <a:solidFill>
              <a:srgbClr val="93B97E"/>
            </a:solidFill>
          </a:ln>
        </p:spPr>
        <p:txBody>
          <a:bodyPr wrap="square" rtlCol="0">
            <a:spAutoFit/>
          </a:bodyPr>
          <a:lstStyle/>
          <a:p>
            <a:pPr algn="ctr"/>
            <a:r>
              <a:rPr lang="en-GB" sz="1000"/>
              <a:t>Reporting period: Up to end-2022</a:t>
            </a:r>
          </a:p>
        </p:txBody>
      </p:sp>
      <p:sp>
        <p:nvSpPr>
          <p:cNvPr id="29" name="TextBox 28">
            <a:extLst>
              <a:ext uri="{FF2B5EF4-FFF2-40B4-BE49-F238E27FC236}">
                <a16:creationId xmlns:a16="http://schemas.microsoft.com/office/drawing/2014/main" id="{CFCD12F4-21BB-1622-7094-2E56184871F9}"/>
              </a:ext>
            </a:extLst>
          </p:cNvPr>
          <p:cNvSpPr txBox="1"/>
          <p:nvPr/>
        </p:nvSpPr>
        <p:spPr>
          <a:xfrm>
            <a:off x="7118751" y="3473673"/>
            <a:ext cx="4480414" cy="253916"/>
          </a:xfrm>
          <a:prstGeom prst="rect">
            <a:avLst/>
          </a:prstGeom>
          <a:noFill/>
          <a:ln w="12700">
            <a:solidFill>
              <a:srgbClr val="D4A860"/>
            </a:solidFill>
          </a:ln>
        </p:spPr>
        <p:txBody>
          <a:bodyPr wrap="square" rtlCol="0">
            <a:spAutoFit/>
          </a:bodyPr>
          <a:lstStyle/>
          <a:p>
            <a:pPr algn="ctr"/>
            <a:r>
              <a:rPr lang="en-GB" sz="1000"/>
              <a:t>Reporting period: Up to October 2023</a:t>
            </a:r>
          </a:p>
        </p:txBody>
      </p:sp>
      <p:sp>
        <p:nvSpPr>
          <p:cNvPr id="31" name="TextBox 30">
            <a:extLst>
              <a:ext uri="{FF2B5EF4-FFF2-40B4-BE49-F238E27FC236}">
                <a16:creationId xmlns:a16="http://schemas.microsoft.com/office/drawing/2014/main" id="{1C19C532-F030-F7C2-2347-D5687FBFEB91}"/>
              </a:ext>
            </a:extLst>
          </p:cNvPr>
          <p:cNvSpPr txBox="1"/>
          <p:nvPr/>
        </p:nvSpPr>
        <p:spPr>
          <a:xfrm>
            <a:off x="7144920" y="6544854"/>
            <a:ext cx="4480414" cy="253916"/>
          </a:xfrm>
          <a:prstGeom prst="rect">
            <a:avLst/>
          </a:prstGeom>
          <a:noFill/>
          <a:ln w="12700">
            <a:solidFill>
              <a:srgbClr val="D4A860"/>
            </a:solidFill>
          </a:ln>
        </p:spPr>
        <p:txBody>
          <a:bodyPr wrap="square" rtlCol="0">
            <a:spAutoFit/>
          </a:bodyPr>
          <a:lstStyle/>
          <a:p>
            <a:pPr algn="ctr"/>
            <a:r>
              <a:rPr lang="en-GB" sz="1000"/>
              <a:t>Reporting period: Up to October 2023</a:t>
            </a:r>
          </a:p>
        </p:txBody>
      </p:sp>
      <p:sp>
        <p:nvSpPr>
          <p:cNvPr id="32" name="TextBox 31">
            <a:extLst>
              <a:ext uri="{FF2B5EF4-FFF2-40B4-BE49-F238E27FC236}">
                <a16:creationId xmlns:a16="http://schemas.microsoft.com/office/drawing/2014/main" id="{EAA334CF-2E9D-A9D9-D4AF-634AEEA10A25}"/>
              </a:ext>
            </a:extLst>
          </p:cNvPr>
          <p:cNvSpPr txBox="1"/>
          <p:nvPr/>
        </p:nvSpPr>
        <p:spPr>
          <a:xfrm>
            <a:off x="1214006" y="6566589"/>
            <a:ext cx="4246516" cy="200055"/>
          </a:xfrm>
          <a:prstGeom prst="rect">
            <a:avLst/>
          </a:prstGeom>
          <a:noFill/>
          <a:ln w="19050">
            <a:solidFill>
              <a:srgbClr val="93B97E"/>
            </a:solidFill>
          </a:ln>
        </p:spPr>
        <p:txBody>
          <a:bodyPr wrap="square" rtlCol="0">
            <a:spAutoFit/>
          </a:bodyPr>
          <a:lstStyle/>
          <a:p>
            <a:pPr algn="ctr"/>
            <a:r>
              <a:rPr lang="en-GB" sz="700"/>
              <a:t>Reporting period: Majority of entries collected between Aug. – Oct. 2023; see footnote for more detail</a:t>
            </a:r>
          </a:p>
        </p:txBody>
      </p:sp>
      <p:pic>
        <p:nvPicPr>
          <p:cNvPr id="37" name="Picture 36">
            <a:extLst>
              <a:ext uri="{FF2B5EF4-FFF2-40B4-BE49-F238E27FC236}">
                <a16:creationId xmlns:a16="http://schemas.microsoft.com/office/drawing/2014/main" id="{37DF5093-29B5-2735-3A16-21A9AEA3EA5D}"/>
              </a:ext>
            </a:extLst>
          </p:cNvPr>
          <p:cNvPicPr>
            <a:picLocks noChangeAspect="1"/>
          </p:cNvPicPr>
          <p:nvPr/>
        </p:nvPicPr>
        <p:blipFill>
          <a:blip r:embed="rId11"/>
          <a:stretch>
            <a:fillRect/>
          </a:stretch>
        </p:blipFill>
        <p:spPr>
          <a:xfrm>
            <a:off x="6719551" y="6034015"/>
            <a:ext cx="1610410" cy="464177"/>
          </a:xfrm>
          <a:prstGeom prst="rect">
            <a:avLst/>
          </a:prstGeom>
        </p:spPr>
      </p:pic>
      <p:pic>
        <p:nvPicPr>
          <p:cNvPr id="42" name="Picture 41">
            <a:extLst>
              <a:ext uri="{FF2B5EF4-FFF2-40B4-BE49-F238E27FC236}">
                <a16:creationId xmlns:a16="http://schemas.microsoft.com/office/drawing/2014/main" id="{33097E01-6891-AC22-9273-CB2EC91383F6}"/>
              </a:ext>
            </a:extLst>
          </p:cNvPr>
          <p:cNvPicPr>
            <a:picLocks noChangeAspect="1"/>
          </p:cNvPicPr>
          <p:nvPr/>
        </p:nvPicPr>
        <p:blipFill>
          <a:blip r:embed="rId11"/>
          <a:stretch>
            <a:fillRect/>
          </a:stretch>
        </p:blipFill>
        <p:spPr>
          <a:xfrm>
            <a:off x="1081664" y="2412854"/>
            <a:ext cx="1610410" cy="464177"/>
          </a:xfrm>
          <a:prstGeom prst="rect">
            <a:avLst/>
          </a:prstGeom>
        </p:spPr>
      </p:pic>
      <p:pic>
        <p:nvPicPr>
          <p:cNvPr id="45" name="Picture 44" descr="A graph with green rectangular bars&#10;&#10;Description automatically generated with medium confidence">
            <a:extLst>
              <a:ext uri="{FF2B5EF4-FFF2-40B4-BE49-F238E27FC236}">
                <a16:creationId xmlns:a16="http://schemas.microsoft.com/office/drawing/2014/main" id="{EC3C0AFF-4878-BBD9-71C3-7F4D54C784D4}"/>
              </a:ext>
            </a:extLst>
          </p:cNvPr>
          <p:cNvPicPr>
            <a:picLocks noChangeAspect="1"/>
          </p:cNvPicPr>
          <p:nvPr/>
        </p:nvPicPr>
        <p:blipFill>
          <a:blip r:embed="rId12"/>
          <a:stretch>
            <a:fillRect/>
          </a:stretch>
        </p:blipFill>
        <p:spPr>
          <a:xfrm>
            <a:off x="1274861" y="4083675"/>
            <a:ext cx="4091401" cy="2414517"/>
          </a:xfrm>
          <a:prstGeom prst="rect">
            <a:avLst/>
          </a:prstGeom>
        </p:spPr>
      </p:pic>
    </p:spTree>
    <p:extLst>
      <p:ext uri="{BB962C8B-B14F-4D97-AF65-F5344CB8AC3E}">
        <p14:creationId xmlns:p14="http://schemas.microsoft.com/office/powerpoint/2010/main" val="13901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5114E91-9A6B-57AF-C68C-99DC88F4A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55" y="1411730"/>
            <a:ext cx="10972800" cy="4972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430477" y="3496924"/>
            <a:ext cx="5895809" cy="461665"/>
          </a:xfrm>
          <a:prstGeom prst="rect">
            <a:avLst/>
          </a:prstGeom>
          <a:solidFill>
            <a:srgbClr val="A47EB9"/>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 name="TextBox 1">
            <a:extLst>
              <a:ext uri="{FF2B5EF4-FFF2-40B4-BE49-F238E27FC236}">
                <a16:creationId xmlns:a16="http://schemas.microsoft.com/office/drawing/2014/main" id="{4422E736-CAA3-C1AD-5233-75BBABF9A6D4}"/>
              </a:ext>
            </a:extLst>
          </p:cNvPr>
          <p:cNvSpPr txBox="1"/>
          <p:nvPr/>
        </p:nvSpPr>
        <p:spPr>
          <a:xfrm>
            <a:off x="965355" y="912100"/>
            <a:ext cx="6689813" cy="338554"/>
          </a:xfrm>
          <a:prstGeom prst="rect">
            <a:avLst/>
          </a:prstGeom>
          <a:noFill/>
        </p:spPr>
        <p:txBody>
          <a:bodyPr wrap="square" rtlCol="0">
            <a:spAutoFit/>
          </a:bodyPr>
          <a:lstStyle/>
          <a:p>
            <a:r>
              <a:rPr lang="en-GB" sz="1600" b="1" dirty="0">
                <a:solidFill>
                  <a:srgbClr val="A47EB9"/>
                </a:solidFill>
              </a:rPr>
              <a:t>5G base stations </a:t>
            </a:r>
            <a:r>
              <a:rPr lang="en-GB" sz="1400" dirty="0"/>
              <a:t>as a percentage of existing 4G base stations in Member States</a:t>
            </a:r>
            <a:r>
              <a:rPr lang="en-GB" sz="1400" baseline="30000" dirty="0"/>
              <a:t>5</a:t>
            </a:r>
          </a:p>
        </p:txBody>
      </p:sp>
      <p:sp>
        <p:nvSpPr>
          <p:cNvPr id="3" name="TextBox 2">
            <a:extLst>
              <a:ext uri="{FF2B5EF4-FFF2-40B4-BE49-F238E27FC236}">
                <a16:creationId xmlns:a16="http://schemas.microsoft.com/office/drawing/2014/main" id="{A2F941E6-0B72-6DF1-B089-9898B4175DAC}"/>
              </a:ext>
            </a:extLst>
          </p:cNvPr>
          <p:cNvSpPr txBox="1"/>
          <p:nvPr/>
        </p:nvSpPr>
        <p:spPr>
          <a:xfrm>
            <a:off x="1620641" y="6544856"/>
            <a:ext cx="9981427" cy="261610"/>
          </a:xfrm>
          <a:prstGeom prst="rect">
            <a:avLst/>
          </a:prstGeom>
          <a:noFill/>
          <a:ln w="19050">
            <a:solidFill>
              <a:srgbClr val="A47EB9"/>
            </a:solidFill>
          </a:ln>
        </p:spPr>
        <p:txBody>
          <a:bodyPr wrap="square" rtlCol="0">
            <a:spAutoFit/>
          </a:bodyPr>
          <a:lstStyle/>
          <a:p>
            <a:pPr algn="ctr"/>
            <a:r>
              <a:rPr lang="en-GB" sz="1100" dirty="0"/>
              <a:t>Reporting period: Majority of entries collected between Aug. – Oct. 2023; see footnote for more detail</a:t>
            </a:r>
          </a:p>
        </p:txBody>
      </p:sp>
    </p:spTree>
    <p:extLst>
      <p:ext uri="{BB962C8B-B14F-4D97-AF65-F5344CB8AC3E}">
        <p14:creationId xmlns:p14="http://schemas.microsoft.com/office/powerpoint/2010/main" val="253944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054B38-BA03-9B2B-CEE0-50994CC4CC80}"/>
              </a:ext>
            </a:extLst>
          </p:cNvPr>
          <p:cNvSpPr txBox="1"/>
          <p:nvPr/>
        </p:nvSpPr>
        <p:spPr>
          <a:xfrm>
            <a:off x="9094159" y="938713"/>
            <a:ext cx="2875050" cy="646331"/>
          </a:xfrm>
          <a:prstGeom prst="rect">
            <a:avLst/>
          </a:prstGeom>
          <a:noFill/>
        </p:spPr>
        <p:txBody>
          <a:bodyPr wrap="square" rtlCol="0">
            <a:spAutoFit/>
          </a:bodyPr>
          <a:lstStyle/>
          <a:p>
            <a:r>
              <a:rPr lang="en-US" b="1" dirty="0">
                <a:solidFill>
                  <a:srgbClr val="003399"/>
                </a:solidFill>
              </a:rPr>
              <a:t>7</a:t>
            </a:r>
            <a:r>
              <a:rPr lang="en-US" dirty="0"/>
              <a:t> </a:t>
            </a:r>
            <a:r>
              <a:rPr lang="en-US" sz="1400" dirty="0"/>
              <a:t>5G cross border works</a:t>
            </a:r>
          </a:p>
          <a:p>
            <a:r>
              <a:rPr lang="en-US" b="1" dirty="0">
                <a:solidFill>
                  <a:srgbClr val="003399"/>
                </a:solidFill>
              </a:rPr>
              <a:t>8 </a:t>
            </a:r>
            <a:r>
              <a:rPr lang="en-US" sz="1400" dirty="0"/>
              <a:t>5G cross border studies</a:t>
            </a:r>
          </a:p>
        </p:txBody>
      </p:sp>
      <p:sp>
        <p:nvSpPr>
          <p:cNvPr id="5" name="TextBox 4">
            <a:extLst>
              <a:ext uri="{FF2B5EF4-FFF2-40B4-BE49-F238E27FC236}">
                <a16:creationId xmlns:a16="http://schemas.microsoft.com/office/drawing/2014/main" id="{58815FD3-2A01-6FB4-C9B9-D63B37A328FC}"/>
              </a:ext>
            </a:extLst>
          </p:cNvPr>
          <p:cNvSpPr txBox="1"/>
          <p:nvPr/>
        </p:nvSpPr>
        <p:spPr>
          <a:xfrm rot="16200000">
            <a:off x="-2377211" y="3574680"/>
            <a:ext cx="5895807" cy="461665"/>
          </a:xfrm>
          <a:prstGeom prst="rect">
            <a:avLst/>
          </a:prstGeom>
          <a:solidFill>
            <a:srgbClr val="2068BB"/>
          </a:solidFill>
        </p:spPr>
        <p:txBody>
          <a:bodyPr wrap="square" rtlCol="0">
            <a:spAutoFit/>
          </a:bodyPr>
          <a:lstStyle/>
          <a:p>
            <a:pPr algn="ctr"/>
            <a:r>
              <a:rPr lang="en-US" sz="2400" dirty="0">
                <a:solidFill>
                  <a:schemeClr val="bg1"/>
                </a:solidFill>
                <a:latin typeface="+mj-lt"/>
              </a:rPr>
              <a:t>5G Corridors</a:t>
            </a:r>
          </a:p>
        </p:txBody>
      </p:sp>
      <p:sp>
        <p:nvSpPr>
          <p:cNvPr id="6" name="TextBox 5">
            <a:extLst>
              <a:ext uri="{FF2B5EF4-FFF2-40B4-BE49-F238E27FC236}">
                <a16:creationId xmlns:a16="http://schemas.microsoft.com/office/drawing/2014/main" id="{74585F0E-7638-A912-60D6-14A63D7E8D48}"/>
              </a:ext>
            </a:extLst>
          </p:cNvPr>
          <p:cNvSpPr txBox="1"/>
          <p:nvPr/>
        </p:nvSpPr>
        <p:spPr>
          <a:xfrm>
            <a:off x="1620641" y="6544856"/>
            <a:ext cx="9981427" cy="261610"/>
          </a:xfrm>
          <a:prstGeom prst="rect">
            <a:avLst/>
          </a:prstGeom>
          <a:noFill/>
          <a:ln w="19050">
            <a:solidFill>
              <a:schemeClr val="accent1"/>
            </a:solidFill>
          </a:ln>
        </p:spPr>
        <p:txBody>
          <a:bodyPr wrap="square" rtlCol="0">
            <a:spAutoFit/>
          </a:bodyPr>
          <a:lstStyle/>
          <a:p>
            <a:pPr algn="ctr"/>
            <a:r>
              <a:rPr lang="en-GB" sz="1100" dirty="0"/>
              <a:t>Reporting period: Up to end-2022</a:t>
            </a:r>
          </a:p>
        </p:txBody>
      </p:sp>
      <p:pic>
        <p:nvPicPr>
          <p:cNvPr id="7" name="Picture 6" descr="A map of europe with orange and green dots&#10;&#10;Description automatically generated">
            <a:extLst>
              <a:ext uri="{FF2B5EF4-FFF2-40B4-BE49-F238E27FC236}">
                <a16:creationId xmlns:a16="http://schemas.microsoft.com/office/drawing/2014/main" id="{6E13FF2F-DE79-71AB-D39E-F24C05C9ED67}"/>
              </a:ext>
            </a:extLst>
          </p:cNvPr>
          <p:cNvPicPr>
            <a:picLocks noChangeAspect="1"/>
          </p:cNvPicPr>
          <p:nvPr/>
        </p:nvPicPr>
        <p:blipFill>
          <a:blip r:embed="rId2"/>
          <a:stretch>
            <a:fillRect/>
          </a:stretch>
        </p:blipFill>
        <p:spPr>
          <a:xfrm>
            <a:off x="922677" y="938713"/>
            <a:ext cx="8061835" cy="5458259"/>
          </a:xfrm>
          <a:prstGeom prst="rect">
            <a:avLst/>
          </a:prstGeom>
        </p:spPr>
      </p:pic>
    </p:spTree>
    <p:extLst>
      <p:ext uri="{BB962C8B-B14F-4D97-AF65-F5344CB8AC3E}">
        <p14:creationId xmlns:p14="http://schemas.microsoft.com/office/powerpoint/2010/main" val="2074373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F4F7E6837B52459229364E0D87C26C" ma:contentTypeVersion="12" ma:contentTypeDescription="Create a new document." ma:contentTypeScope="" ma:versionID="b66c008dbfdc8b215e2bb9551d4f252c">
  <xsd:schema xmlns:xsd="http://www.w3.org/2001/XMLSchema" xmlns:xs="http://www.w3.org/2001/XMLSchema" xmlns:p="http://schemas.microsoft.com/office/2006/metadata/properties" xmlns:ns2="66f61d64-2803-47ff-8fdc-c7ee713a9b64" xmlns:ns3="dcf42ee6-d723-4cff-9153-a7f809b384bc" targetNamespace="http://schemas.microsoft.com/office/2006/metadata/properties" ma:root="true" ma:fieldsID="95f6a68e5d280bf2f887da9f32b57133" ns2:_="" ns3:_="">
    <xsd:import namespace="66f61d64-2803-47ff-8fdc-c7ee713a9b64"/>
    <xsd:import namespace="dcf42ee6-d723-4cff-9153-a7f809b384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61d64-2803-47ff-8fdc-c7ee713a9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42ee6-d723-4cff-9153-a7f809b384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10950-D15C-49F0-A9D4-01AA28798EF1}">
  <ds:schemaRefs>
    <ds:schemaRef ds:uri="66f61d64-2803-47ff-8fdc-c7ee713a9b64"/>
    <ds:schemaRef ds:uri="dcf42ee6-d723-4cff-9153-a7f809b384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49C6BC-9919-4531-8EF1-0485FB8F954D}">
  <ds:schemaRefs>
    <ds:schemaRef ds:uri="http://schemas.microsoft.com/sharepoint/v3/contenttype/forms"/>
  </ds:schemaRefs>
</ds:datastoreItem>
</file>

<file path=customXml/itemProps3.xml><?xml version="1.0" encoding="utf-8"?>
<ds:datastoreItem xmlns:ds="http://schemas.openxmlformats.org/officeDocument/2006/customXml" ds:itemID="{E7F757F5-553B-49F1-8EF3-18D4F3A3538C}">
  <ds:schemaRefs>
    <ds:schemaRef ds:uri="66f61d64-2803-47ff-8fdc-c7ee713a9b64"/>
    <ds:schemaRef ds:uri="dcf42ee6-d723-4cff-9153-a7f809b384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1127</TotalTime>
  <Words>3034</Words>
  <Application>Microsoft Macintosh PowerPoint</Application>
  <PresentationFormat>Widescreen</PresentationFormat>
  <Paragraphs>226</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Arial,Sans-Serif</vt:lpstr>
      <vt:lpstr>Calibri</vt:lpstr>
      <vt:lpstr>Calibri Light</vt:lpstr>
      <vt:lpstr>Segoe UI</vt:lpstr>
      <vt:lpstr>Symbol</vt:lpstr>
      <vt:lpstr>Office Theme</vt:lpstr>
      <vt:lpstr>5th 5G Observatory Stakeholder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Observatory Dashboard</dc:title>
  <dc:creator>Martin Sims</dc:creator>
  <cp:lastModifiedBy>Martin Sims</cp:lastModifiedBy>
  <cp:revision>84</cp:revision>
  <dcterms:created xsi:type="dcterms:W3CDTF">2022-04-13T12:33:15Z</dcterms:created>
  <dcterms:modified xsi:type="dcterms:W3CDTF">2023-10-26T08:03:59Z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0x010100C5F4F7E6837B52459229364E0D87C26C</vt:lpwstr>
  </property>
</Properties>
</file>